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sldIdLst>
    <p:sldId id="284" r:id="rId5"/>
    <p:sldId id="258" r:id="rId6"/>
    <p:sldId id="303" r:id="rId7"/>
    <p:sldId id="295" r:id="rId8"/>
    <p:sldId id="257" r:id="rId9"/>
    <p:sldId id="286" r:id="rId10"/>
    <p:sldId id="265" r:id="rId11"/>
    <p:sldId id="287" r:id="rId12"/>
    <p:sldId id="266" r:id="rId13"/>
    <p:sldId id="288" r:id="rId14"/>
    <p:sldId id="268" r:id="rId15"/>
    <p:sldId id="296" r:id="rId16"/>
    <p:sldId id="297" r:id="rId17"/>
    <p:sldId id="289" r:id="rId18"/>
    <p:sldId id="264" r:id="rId19"/>
    <p:sldId id="290" r:id="rId20"/>
    <p:sldId id="271" r:id="rId21"/>
    <p:sldId id="291" r:id="rId22"/>
    <p:sldId id="269" r:id="rId23"/>
    <p:sldId id="292" r:id="rId24"/>
    <p:sldId id="267" r:id="rId25"/>
    <p:sldId id="293" r:id="rId26"/>
    <p:sldId id="272" r:id="rId27"/>
    <p:sldId id="294" r:id="rId28"/>
    <p:sldId id="270" r:id="rId29"/>
    <p:sldId id="301" r:id="rId30"/>
    <p:sldId id="300" r:id="rId31"/>
    <p:sldId id="273" r:id="rId32"/>
    <p:sldId id="274" r:id="rId33"/>
    <p:sldId id="275" r:id="rId34"/>
    <p:sldId id="276" r:id="rId35"/>
    <p:sldId id="277" r:id="rId36"/>
    <p:sldId id="298" r:id="rId37"/>
    <p:sldId id="278" r:id="rId38"/>
    <p:sldId id="279" r:id="rId39"/>
    <p:sldId id="280" r:id="rId40"/>
    <p:sldId id="281" r:id="rId41"/>
    <p:sldId id="282" r:id="rId42"/>
    <p:sldId id="283" r:id="rId43"/>
    <p:sldId id="302" r:id="rId44"/>
  </p:sldIdLst>
  <p:sldSz cx="24382413" cy="13716000"/>
  <p:notesSz cx="6858000" cy="9144000"/>
  <p:defaultTextStyle>
    <a:defPPr>
      <a:defRPr lang="nb-NO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C82DC9-61D4-45D0-961C-894FC8799BE2}" v="276" dt="2020-10-06T18:41:56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431" autoAdjust="0"/>
  </p:normalViewPr>
  <p:slideViewPr>
    <p:cSldViewPr snapToGrid="0">
      <p:cViewPr varScale="1">
        <p:scale>
          <a:sx n="45" d="100"/>
          <a:sy n="45" d="100"/>
        </p:scale>
        <p:origin x="2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Jakobsen" userId="24dbb310afb24aac" providerId="LiveId" clId="{68C82DC9-61D4-45D0-961C-894FC8799BE2}"/>
    <pc:docChg chg="undo redo custSel addSld delSld modSld sldOrd">
      <pc:chgData name="Lars Jakobsen" userId="24dbb310afb24aac" providerId="LiveId" clId="{68C82DC9-61D4-45D0-961C-894FC8799BE2}" dt="2020-10-09T08:52:22.800" v="2520" actId="20577"/>
      <pc:docMkLst>
        <pc:docMk/>
      </pc:docMkLst>
      <pc:sldChg chg="addSp modSp mod">
        <pc:chgData name="Lars Jakobsen" userId="24dbb310afb24aac" providerId="LiveId" clId="{68C82DC9-61D4-45D0-961C-894FC8799BE2}" dt="2020-10-05T18:57:40.941" v="1249" actId="20577"/>
        <pc:sldMkLst>
          <pc:docMk/>
          <pc:sldMk cId="404297807" sldId="257"/>
        </pc:sldMkLst>
        <pc:spChg chg="add mod">
          <ac:chgData name="Lars Jakobsen" userId="24dbb310afb24aac" providerId="LiveId" clId="{68C82DC9-61D4-45D0-961C-894FC8799BE2}" dt="2020-10-05T18:57:40.941" v="1249" actId="20577"/>
          <ac:spMkLst>
            <pc:docMk/>
            <pc:sldMk cId="404297807" sldId="257"/>
            <ac:spMk id="8" creationId="{10C71619-14AE-48B9-AE50-5B85D338C3B4}"/>
          </ac:spMkLst>
        </pc:spChg>
      </pc:sldChg>
      <pc:sldChg chg="addSp delSp modSp mod modAnim">
        <pc:chgData name="Lars Jakobsen" userId="24dbb310afb24aac" providerId="LiveId" clId="{68C82DC9-61D4-45D0-961C-894FC8799BE2}" dt="2020-10-06T18:41:56.376" v="2502" actId="207"/>
        <pc:sldMkLst>
          <pc:docMk/>
          <pc:sldMk cId="1456996628" sldId="258"/>
        </pc:sldMkLst>
        <pc:spChg chg="mod">
          <ac:chgData name="Lars Jakobsen" userId="24dbb310afb24aac" providerId="LiveId" clId="{68C82DC9-61D4-45D0-961C-894FC8799BE2}" dt="2020-10-06T07:49:57.365" v="1579" actId="1076"/>
          <ac:spMkLst>
            <pc:docMk/>
            <pc:sldMk cId="1456996628" sldId="258"/>
            <ac:spMk id="2" creationId="{C8C64EE3-1617-44A0-8CFA-6FAEB7A8F792}"/>
          </ac:spMkLst>
        </pc:spChg>
        <pc:spChg chg="add del mod">
          <ac:chgData name="Lars Jakobsen" userId="24dbb310afb24aac" providerId="LiveId" clId="{68C82DC9-61D4-45D0-961C-894FC8799BE2}" dt="2020-10-06T18:38:35.241" v="2455" actId="478"/>
          <ac:spMkLst>
            <pc:docMk/>
            <pc:sldMk cId="1456996628" sldId="258"/>
            <ac:spMk id="5" creationId="{5990309D-9C0B-4883-888E-AFC6B8DA5234}"/>
          </ac:spMkLst>
        </pc:spChg>
        <pc:spChg chg="add mod">
          <ac:chgData name="Lars Jakobsen" userId="24dbb310afb24aac" providerId="LiveId" clId="{68C82DC9-61D4-45D0-961C-894FC8799BE2}" dt="2020-10-06T18:41:56.376" v="2502" actId="207"/>
          <ac:spMkLst>
            <pc:docMk/>
            <pc:sldMk cId="1456996628" sldId="258"/>
            <ac:spMk id="6" creationId="{EA48D8DE-0C3F-4A38-9BF8-2D2266071281}"/>
          </ac:spMkLst>
        </pc:spChg>
        <pc:spChg chg="add mod ord">
          <ac:chgData name="Lars Jakobsen" userId="24dbb310afb24aac" providerId="LiveId" clId="{68C82DC9-61D4-45D0-961C-894FC8799BE2}" dt="2020-10-06T18:39:20.474" v="2461" actId="13822"/>
          <ac:spMkLst>
            <pc:docMk/>
            <pc:sldMk cId="1456996628" sldId="258"/>
            <ac:spMk id="7" creationId="{F5CC694A-0E52-4494-9DD0-9309A1F573C0}"/>
          </ac:spMkLst>
        </pc:spChg>
        <pc:picChg chg="add mod">
          <ac:chgData name="Lars Jakobsen" userId="24dbb310afb24aac" providerId="LiveId" clId="{68C82DC9-61D4-45D0-961C-894FC8799BE2}" dt="2020-10-06T18:38:55.870" v="2459" actId="167"/>
          <ac:picMkLst>
            <pc:docMk/>
            <pc:sldMk cId="1456996628" sldId="258"/>
            <ac:picMk id="3" creationId="{DB965BB0-C43B-46F2-8B6D-32CBD7610655}"/>
          </ac:picMkLst>
        </pc:picChg>
        <pc:picChg chg="add mod">
          <ac:chgData name="Lars Jakobsen" userId="24dbb310afb24aac" providerId="LiveId" clId="{68C82DC9-61D4-45D0-961C-894FC8799BE2}" dt="2020-10-06T07:54:13.296" v="1588" actId="14100"/>
          <ac:picMkLst>
            <pc:docMk/>
            <pc:sldMk cId="1456996628" sldId="258"/>
            <ac:picMk id="4" creationId="{A82EA872-2B0C-4B8A-A41B-36FA04994696}"/>
          </ac:picMkLst>
        </pc:picChg>
        <pc:picChg chg="add mod">
          <ac:chgData name="Lars Jakobsen" userId="24dbb310afb24aac" providerId="LiveId" clId="{68C82DC9-61D4-45D0-961C-894FC8799BE2}" dt="2020-10-06T18:39:26.144" v="2462" actId="1076"/>
          <ac:picMkLst>
            <pc:docMk/>
            <pc:sldMk cId="1456996628" sldId="258"/>
            <ac:picMk id="22530" creationId="{1C37ED00-326C-4821-ACB4-356C2FF2EC8F}"/>
          </ac:picMkLst>
        </pc:picChg>
      </pc:sldChg>
      <pc:sldChg chg="addSp modSp mod ord modAnim modNotesTx">
        <pc:chgData name="Lars Jakobsen" userId="24dbb310afb24aac" providerId="LiveId" clId="{68C82DC9-61D4-45D0-961C-894FC8799BE2}" dt="2020-10-06T13:15:13.958" v="1976" actId="20577"/>
        <pc:sldMkLst>
          <pc:docMk/>
          <pc:sldMk cId="1927219042" sldId="264"/>
        </pc:sldMkLst>
        <pc:spChg chg="mod">
          <ac:chgData name="Lars Jakobsen" userId="24dbb310afb24aac" providerId="LiveId" clId="{68C82DC9-61D4-45D0-961C-894FC8799BE2}" dt="2020-10-06T13:15:13.958" v="1976" actId="20577"/>
          <ac:spMkLst>
            <pc:docMk/>
            <pc:sldMk cId="1927219042" sldId="264"/>
            <ac:spMk id="3" creationId="{EE0C6A2B-6BB0-4215-AE3F-D3A420524D8D}"/>
          </ac:spMkLst>
        </pc:spChg>
        <pc:spChg chg="add mod">
          <ac:chgData name="Lars Jakobsen" userId="24dbb310afb24aac" providerId="LiveId" clId="{68C82DC9-61D4-45D0-961C-894FC8799BE2}" dt="2020-10-05T18:58:13.227" v="1264" actId="20577"/>
          <ac:spMkLst>
            <pc:docMk/>
            <pc:sldMk cId="1927219042" sldId="264"/>
            <ac:spMk id="7" creationId="{B6E0B5CC-4D4B-4E49-9C95-CFE0F438B6B1}"/>
          </ac:spMkLst>
        </pc:spChg>
        <pc:picChg chg="add mod">
          <ac:chgData name="Lars Jakobsen" userId="24dbb310afb24aac" providerId="LiveId" clId="{68C82DC9-61D4-45D0-961C-894FC8799BE2}" dt="2020-10-05T18:27:23.145" v="615" actId="1076"/>
          <ac:picMkLst>
            <pc:docMk/>
            <pc:sldMk cId="1927219042" sldId="264"/>
            <ac:picMk id="2" creationId="{10F624EA-094E-4838-AADF-E26F2425201B}"/>
          </ac:picMkLst>
        </pc:picChg>
        <pc:picChg chg="add mod">
          <ac:chgData name="Lars Jakobsen" userId="24dbb310afb24aac" providerId="LiveId" clId="{68C82DC9-61D4-45D0-961C-894FC8799BE2}" dt="2020-10-05T18:27:09.389" v="611" actId="1076"/>
          <ac:picMkLst>
            <pc:docMk/>
            <pc:sldMk cId="1927219042" sldId="264"/>
            <ac:picMk id="3074" creationId="{06CC187B-DD3B-4639-8720-5F8AAADF299B}"/>
          </ac:picMkLst>
        </pc:picChg>
        <pc:picChg chg="add mod">
          <ac:chgData name="Lars Jakobsen" userId="24dbb310afb24aac" providerId="LiveId" clId="{68C82DC9-61D4-45D0-961C-894FC8799BE2}" dt="2020-10-05T18:27:28.552" v="617" actId="1076"/>
          <ac:picMkLst>
            <pc:docMk/>
            <pc:sldMk cId="1927219042" sldId="264"/>
            <ac:picMk id="3076" creationId="{52124E3A-8E34-4CF1-8192-6335A7C86E0E}"/>
          </ac:picMkLst>
        </pc:picChg>
        <pc:picChg chg="add mod">
          <ac:chgData name="Lars Jakobsen" userId="24dbb310afb24aac" providerId="LiveId" clId="{68C82DC9-61D4-45D0-961C-894FC8799BE2}" dt="2020-10-05T18:27:31.350" v="618" actId="1076"/>
          <ac:picMkLst>
            <pc:docMk/>
            <pc:sldMk cId="1927219042" sldId="264"/>
            <ac:picMk id="3078" creationId="{199F7EFE-5437-41A4-B3B0-D532C2DC3B0D}"/>
          </ac:picMkLst>
        </pc:picChg>
      </pc:sldChg>
      <pc:sldChg chg="addSp modSp mod modAnim">
        <pc:chgData name="Lars Jakobsen" userId="24dbb310afb24aac" providerId="LiveId" clId="{68C82DC9-61D4-45D0-961C-894FC8799BE2}" dt="2020-10-05T18:57:45.309" v="1250" actId="20577"/>
        <pc:sldMkLst>
          <pc:docMk/>
          <pc:sldMk cId="2994092837" sldId="265"/>
        </pc:sldMkLst>
        <pc:spChg chg="mod">
          <ac:chgData name="Lars Jakobsen" userId="24dbb310afb24aac" providerId="LiveId" clId="{68C82DC9-61D4-45D0-961C-894FC8799BE2}" dt="2020-10-05T18:57:45.309" v="1250" actId="20577"/>
          <ac:spMkLst>
            <pc:docMk/>
            <pc:sldMk cId="2994092837" sldId="265"/>
            <ac:spMk id="7" creationId="{EC30A439-92CD-4CA6-B840-A9D3F353DDF3}"/>
          </ac:spMkLst>
        </pc:spChg>
        <pc:spChg chg="add mod">
          <ac:chgData name="Lars Jakobsen" userId="24dbb310afb24aac" providerId="LiveId" clId="{68C82DC9-61D4-45D0-961C-894FC8799BE2}" dt="2020-10-05T18:57:35.495" v="1246" actId="14100"/>
          <ac:spMkLst>
            <pc:docMk/>
            <pc:sldMk cId="2994092837" sldId="265"/>
            <ac:spMk id="8" creationId="{8508820A-4DDE-4D11-87E3-E38BB7ACB86A}"/>
          </ac:spMkLst>
        </pc:spChg>
        <pc:picChg chg="add mod ord">
          <ac:chgData name="Lars Jakobsen" userId="24dbb310afb24aac" providerId="LiveId" clId="{68C82DC9-61D4-45D0-961C-894FC8799BE2}" dt="2020-10-05T18:14:28.726" v="428" actId="1076"/>
          <ac:picMkLst>
            <pc:docMk/>
            <pc:sldMk cId="2994092837" sldId="265"/>
            <ac:picMk id="2" creationId="{C79658B5-2DEF-4D7F-9601-42CB41E5872E}"/>
          </ac:picMkLst>
        </pc:picChg>
        <pc:picChg chg="mod">
          <ac:chgData name="Lars Jakobsen" userId="24dbb310afb24aac" providerId="LiveId" clId="{68C82DC9-61D4-45D0-961C-894FC8799BE2}" dt="2020-10-05T18:03:22.382" v="390" actId="1076"/>
          <ac:picMkLst>
            <pc:docMk/>
            <pc:sldMk cId="2994092837" sldId="265"/>
            <ac:picMk id="1026" creationId="{FFE88AF8-589E-4639-8F21-55B1C9990D90}"/>
          </ac:picMkLst>
        </pc:picChg>
        <pc:picChg chg="mod">
          <ac:chgData name="Lars Jakobsen" userId="24dbb310afb24aac" providerId="LiveId" clId="{68C82DC9-61D4-45D0-961C-894FC8799BE2}" dt="2020-10-05T18:03:23.520" v="391" actId="1076"/>
          <ac:picMkLst>
            <pc:docMk/>
            <pc:sldMk cId="2994092837" sldId="265"/>
            <ac:picMk id="1028" creationId="{6BB2038B-04D6-410A-B418-1EF3E551D1E0}"/>
          </ac:picMkLst>
        </pc:picChg>
        <pc:picChg chg="mod">
          <ac:chgData name="Lars Jakobsen" userId="24dbb310afb24aac" providerId="LiveId" clId="{68C82DC9-61D4-45D0-961C-894FC8799BE2}" dt="2020-10-05T18:03:21.022" v="389" actId="1076"/>
          <ac:picMkLst>
            <pc:docMk/>
            <pc:sldMk cId="2994092837" sldId="265"/>
            <ac:picMk id="1030" creationId="{6B68D79D-F960-4B6C-B4C8-E2A0CDF73A7F}"/>
          </ac:picMkLst>
        </pc:picChg>
      </pc:sldChg>
      <pc:sldChg chg="addSp delSp modSp mod delAnim modAnim">
        <pc:chgData name="Lars Jakobsen" userId="24dbb310afb24aac" providerId="LiveId" clId="{68C82DC9-61D4-45D0-961C-894FC8799BE2}" dt="2020-10-05T18:59:11.639" v="1278" actId="20577"/>
        <pc:sldMkLst>
          <pc:docMk/>
          <pc:sldMk cId="4209965806" sldId="266"/>
        </pc:sldMkLst>
        <pc:spChg chg="mod">
          <ac:chgData name="Lars Jakobsen" userId="24dbb310afb24aac" providerId="LiveId" clId="{68C82DC9-61D4-45D0-961C-894FC8799BE2}" dt="2020-10-05T18:59:11.639" v="1278" actId="20577"/>
          <ac:spMkLst>
            <pc:docMk/>
            <pc:sldMk cId="4209965806" sldId="266"/>
            <ac:spMk id="7" creationId="{EC30A439-92CD-4CA6-B840-A9D3F353DDF3}"/>
          </ac:spMkLst>
        </pc:spChg>
        <pc:spChg chg="add mod">
          <ac:chgData name="Lars Jakobsen" userId="24dbb310afb24aac" providerId="LiveId" clId="{68C82DC9-61D4-45D0-961C-894FC8799BE2}" dt="2020-10-05T18:57:58.158" v="1256" actId="20577"/>
          <ac:spMkLst>
            <pc:docMk/>
            <pc:sldMk cId="4209965806" sldId="266"/>
            <ac:spMk id="8" creationId="{D08D4B5E-EBDE-403D-B975-31E5D8FE47F0}"/>
          </ac:spMkLst>
        </pc:spChg>
        <pc:picChg chg="del">
          <ac:chgData name="Lars Jakobsen" userId="24dbb310afb24aac" providerId="LiveId" clId="{68C82DC9-61D4-45D0-961C-894FC8799BE2}" dt="2020-10-05T18:36:31.404" v="802" actId="478"/>
          <ac:picMkLst>
            <pc:docMk/>
            <pc:sldMk cId="4209965806" sldId="266"/>
            <ac:picMk id="2" creationId="{7B300536-9B04-4B89-9CFB-A7E01B10BAAB}"/>
          </ac:picMkLst>
        </pc:picChg>
        <pc:picChg chg="add mod">
          <ac:chgData name="Lars Jakobsen" userId="24dbb310afb24aac" providerId="LiveId" clId="{68C82DC9-61D4-45D0-961C-894FC8799BE2}" dt="2020-10-05T18:37:26.640" v="806" actId="1076"/>
          <ac:picMkLst>
            <pc:docMk/>
            <pc:sldMk cId="4209965806" sldId="266"/>
            <ac:picMk id="3" creationId="{5ACAFB5A-B57A-4969-A521-164BE4D66177}"/>
          </ac:picMkLst>
        </pc:picChg>
      </pc:sldChg>
      <pc:sldChg chg="addSp modSp mod ord modAnim modNotesTx">
        <pc:chgData name="Lars Jakobsen" userId="24dbb310afb24aac" providerId="LiveId" clId="{68C82DC9-61D4-45D0-961C-894FC8799BE2}" dt="2020-10-06T13:15:30.248" v="1982" actId="20577"/>
        <pc:sldMkLst>
          <pc:docMk/>
          <pc:sldMk cId="3945553387" sldId="267"/>
        </pc:sldMkLst>
        <pc:spChg chg="add mod">
          <ac:chgData name="Lars Jakobsen" userId="24dbb310afb24aac" providerId="LiveId" clId="{68C82DC9-61D4-45D0-961C-894FC8799BE2}" dt="2020-10-05T18:58:04.506" v="1260" actId="20577"/>
          <ac:spMkLst>
            <pc:docMk/>
            <pc:sldMk cId="3945553387" sldId="267"/>
            <ac:spMk id="6" creationId="{AB170874-015C-46ED-B1D6-23D71DB080B5}"/>
          </ac:spMkLst>
        </pc:spChg>
        <pc:spChg chg="mod">
          <ac:chgData name="Lars Jakobsen" userId="24dbb310afb24aac" providerId="LiveId" clId="{68C82DC9-61D4-45D0-961C-894FC8799BE2}" dt="2020-10-06T13:15:30.248" v="1982" actId="20577"/>
          <ac:spMkLst>
            <pc:docMk/>
            <pc:sldMk cId="3945553387" sldId="267"/>
            <ac:spMk id="7" creationId="{EC30A439-92CD-4CA6-B840-A9D3F353DDF3}"/>
          </ac:spMkLst>
        </pc:spChg>
        <pc:picChg chg="mod">
          <ac:chgData name="Lars Jakobsen" userId="24dbb310afb24aac" providerId="LiveId" clId="{68C82DC9-61D4-45D0-961C-894FC8799BE2}" dt="2020-10-05T18:08:56.441" v="406" actId="1076"/>
          <ac:picMkLst>
            <pc:docMk/>
            <pc:sldMk cId="3945553387" sldId="267"/>
            <ac:picMk id="4" creationId="{730BA10D-89AA-437B-85F2-2091675FBD09}"/>
          </ac:picMkLst>
        </pc:picChg>
      </pc:sldChg>
      <pc:sldChg chg="addSp modSp add del mod ord modAnim">
        <pc:chgData name="Lars Jakobsen" userId="24dbb310afb24aac" providerId="LiveId" clId="{68C82DC9-61D4-45D0-961C-894FC8799BE2}" dt="2020-10-06T13:08:04.511" v="1853" actId="2696"/>
        <pc:sldMkLst>
          <pc:docMk/>
          <pc:sldMk cId="69335620" sldId="268"/>
        </pc:sldMkLst>
        <pc:spChg chg="mod">
          <ac:chgData name="Lars Jakobsen" userId="24dbb310afb24aac" providerId="LiveId" clId="{68C82DC9-61D4-45D0-961C-894FC8799BE2}" dt="2020-10-05T18:59:16.123" v="1280" actId="20577"/>
          <ac:spMkLst>
            <pc:docMk/>
            <pc:sldMk cId="69335620" sldId="268"/>
            <ac:spMk id="7" creationId="{EC30A439-92CD-4CA6-B840-A9D3F353DDF3}"/>
          </ac:spMkLst>
        </pc:spChg>
        <pc:spChg chg="add mod">
          <ac:chgData name="Lars Jakobsen" userId="24dbb310afb24aac" providerId="LiveId" clId="{68C82DC9-61D4-45D0-961C-894FC8799BE2}" dt="2020-10-05T18:57:51.922" v="1251"/>
          <ac:spMkLst>
            <pc:docMk/>
            <pc:sldMk cId="69335620" sldId="268"/>
            <ac:spMk id="9" creationId="{21DCFF4B-E0D7-4F1B-AFE0-B60E351CA3CD}"/>
          </ac:spMkLst>
        </pc:spChg>
        <pc:picChg chg="add mod">
          <ac:chgData name="Lars Jakobsen" userId="24dbb310afb24aac" providerId="LiveId" clId="{68C82DC9-61D4-45D0-961C-894FC8799BE2}" dt="2020-10-05T18:06:44.193" v="404" actId="14100"/>
          <ac:picMkLst>
            <pc:docMk/>
            <pc:sldMk cId="69335620" sldId="268"/>
            <ac:picMk id="2" creationId="{54FA675C-66D4-4EC3-83D2-46FD05D6B9F1}"/>
          </ac:picMkLst>
        </pc:picChg>
      </pc:sldChg>
      <pc:sldChg chg="addSp delSp modSp mod delAnim modAnim modNotesTx">
        <pc:chgData name="Lars Jakobsen" userId="24dbb310afb24aac" providerId="LiveId" clId="{68C82DC9-61D4-45D0-961C-894FC8799BE2}" dt="2020-10-06T13:15:25.927" v="1980" actId="20577"/>
        <pc:sldMkLst>
          <pc:docMk/>
          <pc:sldMk cId="2541817343" sldId="269"/>
        </pc:sldMkLst>
        <pc:spChg chg="add mod">
          <ac:chgData name="Lars Jakobsen" userId="24dbb310afb24aac" providerId="LiveId" clId="{68C82DC9-61D4-45D0-961C-894FC8799BE2}" dt="2020-10-05T17:44:11.345" v="126" actId="20577"/>
          <ac:spMkLst>
            <pc:docMk/>
            <pc:sldMk cId="2541817343" sldId="269"/>
            <ac:spMk id="4" creationId="{42B65D50-C690-450D-B556-788C18C626C3}"/>
          </ac:spMkLst>
        </pc:spChg>
        <pc:spChg chg="mod">
          <ac:chgData name="Lars Jakobsen" userId="24dbb310afb24aac" providerId="LiveId" clId="{68C82DC9-61D4-45D0-961C-894FC8799BE2}" dt="2020-10-06T13:15:25.927" v="1980" actId="20577"/>
          <ac:spMkLst>
            <pc:docMk/>
            <pc:sldMk cId="2541817343" sldId="269"/>
            <ac:spMk id="7" creationId="{EC30A439-92CD-4CA6-B840-A9D3F353DDF3}"/>
          </ac:spMkLst>
        </pc:spChg>
        <pc:spChg chg="add mod">
          <ac:chgData name="Lars Jakobsen" userId="24dbb310afb24aac" providerId="LiveId" clId="{68C82DC9-61D4-45D0-961C-894FC8799BE2}" dt="2020-10-05T17:44:13.434" v="129" actId="20577"/>
          <ac:spMkLst>
            <pc:docMk/>
            <pc:sldMk cId="2541817343" sldId="269"/>
            <ac:spMk id="9" creationId="{6CA23A6C-BC38-457F-8DCE-6B59127CB057}"/>
          </ac:spMkLst>
        </pc:spChg>
        <pc:spChg chg="add del mod">
          <ac:chgData name="Lars Jakobsen" userId="24dbb310afb24aac" providerId="LiveId" clId="{68C82DC9-61D4-45D0-961C-894FC8799BE2}" dt="2020-10-05T17:40:22.704" v="78"/>
          <ac:spMkLst>
            <pc:docMk/>
            <pc:sldMk cId="2541817343" sldId="269"/>
            <ac:spMk id="10" creationId="{4A0B4AF7-8D43-4D63-872D-9241450F9FC8}"/>
          </ac:spMkLst>
        </pc:spChg>
        <pc:spChg chg="add mod">
          <ac:chgData name="Lars Jakobsen" userId="24dbb310afb24aac" providerId="LiveId" clId="{68C82DC9-61D4-45D0-961C-894FC8799BE2}" dt="2020-10-05T17:55:01.726" v="255" actId="20577"/>
          <ac:spMkLst>
            <pc:docMk/>
            <pc:sldMk cId="2541817343" sldId="269"/>
            <ac:spMk id="11" creationId="{3F8F585D-1302-4E59-8161-D19DBB325260}"/>
          </ac:spMkLst>
        </pc:spChg>
        <pc:spChg chg="add mod">
          <ac:chgData name="Lars Jakobsen" userId="24dbb310afb24aac" providerId="LiveId" clId="{68C82DC9-61D4-45D0-961C-894FC8799BE2}" dt="2020-10-05T18:58:06.727" v="1261"/>
          <ac:spMkLst>
            <pc:docMk/>
            <pc:sldMk cId="2541817343" sldId="269"/>
            <ac:spMk id="13" creationId="{653F35F3-63AA-409B-89FB-C432FFF0E051}"/>
          </ac:spMkLst>
        </pc:spChg>
        <pc:picChg chg="del">
          <ac:chgData name="Lars Jakobsen" userId="24dbb310afb24aac" providerId="LiveId" clId="{68C82DC9-61D4-45D0-961C-894FC8799BE2}" dt="2020-10-05T17:39:06.230" v="38" actId="478"/>
          <ac:picMkLst>
            <pc:docMk/>
            <pc:sldMk cId="2541817343" sldId="269"/>
            <ac:picMk id="2" creationId="{FDED9CB8-0D45-4262-9AF2-B2CA74DAA16B}"/>
          </ac:picMkLst>
        </pc:picChg>
        <pc:picChg chg="add mod">
          <ac:chgData name="Lars Jakobsen" userId="24dbb310afb24aac" providerId="LiveId" clId="{68C82DC9-61D4-45D0-961C-894FC8799BE2}" dt="2020-10-05T18:11:11.074" v="419" actId="14100"/>
          <ac:picMkLst>
            <pc:docMk/>
            <pc:sldMk cId="2541817343" sldId="269"/>
            <ac:picMk id="5" creationId="{B807F829-019A-48D0-B604-9574E051C98E}"/>
          </ac:picMkLst>
        </pc:picChg>
      </pc:sldChg>
      <pc:sldChg chg="addSp delSp modSp add mod ord delAnim modAnim">
        <pc:chgData name="Lars Jakobsen" userId="24dbb310afb24aac" providerId="LiveId" clId="{68C82DC9-61D4-45D0-961C-894FC8799BE2}" dt="2020-10-06T13:15:41.397" v="1987" actId="20577"/>
        <pc:sldMkLst>
          <pc:docMk/>
          <pc:sldMk cId="3867620152" sldId="270"/>
        </pc:sldMkLst>
        <pc:spChg chg="add mod">
          <ac:chgData name="Lars Jakobsen" userId="24dbb310afb24aac" providerId="LiveId" clId="{68C82DC9-61D4-45D0-961C-894FC8799BE2}" dt="2020-10-05T18:58:44.043" v="1272" actId="20577"/>
          <ac:spMkLst>
            <pc:docMk/>
            <pc:sldMk cId="3867620152" sldId="270"/>
            <ac:spMk id="5" creationId="{26D61664-7CB3-44A1-85C0-37B1F2D3F55A}"/>
          </ac:spMkLst>
        </pc:spChg>
        <pc:spChg chg="mod">
          <ac:chgData name="Lars Jakobsen" userId="24dbb310afb24aac" providerId="LiveId" clId="{68C82DC9-61D4-45D0-961C-894FC8799BE2}" dt="2020-10-06T13:15:41.397" v="1987" actId="20577"/>
          <ac:spMkLst>
            <pc:docMk/>
            <pc:sldMk cId="3867620152" sldId="270"/>
            <ac:spMk id="7" creationId="{EC30A439-92CD-4CA6-B840-A9D3F353DDF3}"/>
          </ac:spMkLst>
        </pc:spChg>
        <pc:picChg chg="add mod">
          <ac:chgData name="Lars Jakobsen" userId="24dbb310afb24aac" providerId="LiveId" clId="{68C82DC9-61D4-45D0-961C-894FC8799BE2}" dt="2020-10-05T17:56:45.504" v="346" actId="1076"/>
          <ac:picMkLst>
            <pc:docMk/>
            <pc:sldMk cId="3867620152" sldId="270"/>
            <ac:picMk id="2" creationId="{F949F8A5-4A50-4765-88F6-B19C87D3C719}"/>
          </ac:picMkLst>
        </pc:picChg>
        <pc:picChg chg="del">
          <ac:chgData name="Lars Jakobsen" userId="24dbb310afb24aac" providerId="LiveId" clId="{68C82DC9-61D4-45D0-961C-894FC8799BE2}" dt="2020-10-05T17:55:54.224" v="341" actId="478"/>
          <ac:picMkLst>
            <pc:docMk/>
            <pc:sldMk cId="3867620152" sldId="270"/>
            <ac:picMk id="4" creationId="{730BA10D-89AA-437B-85F2-2091675FBD09}"/>
          </ac:picMkLst>
        </pc:picChg>
      </pc:sldChg>
      <pc:sldChg chg="addSp delSp modSp add mod ord delAnim modAnim modNotesTx">
        <pc:chgData name="Lars Jakobsen" userId="24dbb310afb24aac" providerId="LiveId" clId="{68C82DC9-61D4-45D0-961C-894FC8799BE2}" dt="2020-10-06T13:15:20.475" v="1978" actId="20577"/>
        <pc:sldMkLst>
          <pc:docMk/>
          <pc:sldMk cId="3517655341" sldId="271"/>
        </pc:sldMkLst>
        <pc:spChg chg="mod">
          <ac:chgData name="Lars Jakobsen" userId="24dbb310afb24aac" providerId="LiveId" clId="{68C82DC9-61D4-45D0-961C-894FC8799BE2}" dt="2020-10-06T13:15:20.475" v="1978" actId="20577"/>
          <ac:spMkLst>
            <pc:docMk/>
            <pc:sldMk cId="3517655341" sldId="271"/>
            <ac:spMk id="7" creationId="{EC30A439-92CD-4CA6-B840-A9D3F353DDF3}"/>
          </ac:spMkLst>
        </pc:spChg>
        <pc:spChg chg="add mod">
          <ac:chgData name="Lars Jakobsen" userId="24dbb310afb24aac" providerId="LiveId" clId="{68C82DC9-61D4-45D0-961C-894FC8799BE2}" dt="2020-10-05T18:58:00.551" v="1257"/>
          <ac:spMkLst>
            <pc:docMk/>
            <pc:sldMk cId="3517655341" sldId="271"/>
            <ac:spMk id="11" creationId="{FFC4925B-3CF8-478A-948E-AA728F6F1DA0}"/>
          </ac:spMkLst>
        </pc:spChg>
        <pc:picChg chg="del">
          <ac:chgData name="Lars Jakobsen" userId="24dbb310afb24aac" providerId="LiveId" clId="{68C82DC9-61D4-45D0-961C-894FC8799BE2}" dt="2020-10-05T18:30:50.959" v="711" actId="478"/>
          <ac:picMkLst>
            <pc:docMk/>
            <pc:sldMk cId="3517655341" sldId="271"/>
            <ac:picMk id="2" creationId="{54FA675C-66D4-4EC3-83D2-46FD05D6B9F1}"/>
          </ac:picMkLst>
        </pc:picChg>
        <pc:picChg chg="add mod">
          <ac:chgData name="Lars Jakobsen" userId="24dbb310afb24aac" providerId="LiveId" clId="{68C82DC9-61D4-45D0-961C-894FC8799BE2}" dt="2020-10-05T18:33:49.585" v="757" actId="1076"/>
          <ac:picMkLst>
            <pc:docMk/>
            <pc:sldMk cId="3517655341" sldId="271"/>
            <ac:picMk id="3" creationId="{D2C38619-1786-4057-8D31-48841F41408E}"/>
          </ac:picMkLst>
        </pc:picChg>
        <pc:picChg chg="del">
          <ac:chgData name="Lars Jakobsen" userId="24dbb310afb24aac" providerId="LiveId" clId="{68C82DC9-61D4-45D0-961C-894FC8799BE2}" dt="2020-10-05T18:30:14.123" v="631" actId="478"/>
          <ac:picMkLst>
            <pc:docMk/>
            <pc:sldMk cId="3517655341" sldId="271"/>
            <ac:picMk id="2052" creationId="{85BE90F6-BC92-40E8-A3FC-4939DACEC2C8}"/>
          </ac:picMkLst>
        </pc:picChg>
        <pc:picChg chg="del">
          <ac:chgData name="Lars Jakobsen" userId="24dbb310afb24aac" providerId="LiveId" clId="{68C82DC9-61D4-45D0-961C-894FC8799BE2}" dt="2020-10-05T18:30:17.441" v="634" actId="478"/>
          <ac:picMkLst>
            <pc:docMk/>
            <pc:sldMk cId="3517655341" sldId="271"/>
            <ac:picMk id="2054" creationId="{160651F8-D792-4632-874E-9D1A9CCB7301}"/>
          </ac:picMkLst>
        </pc:picChg>
        <pc:picChg chg="del">
          <ac:chgData name="Lars Jakobsen" userId="24dbb310afb24aac" providerId="LiveId" clId="{68C82DC9-61D4-45D0-961C-894FC8799BE2}" dt="2020-10-05T18:30:17.981" v="635" actId="478"/>
          <ac:picMkLst>
            <pc:docMk/>
            <pc:sldMk cId="3517655341" sldId="271"/>
            <ac:picMk id="2056" creationId="{35036F3C-E84B-463A-8ADB-C178C71A9D77}"/>
          </ac:picMkLst>
        </pc:picChg>
        <pc:picChg chg="add mod">
          <ac:chgData name="Lars Jakobsen" userId="24dbb310afb24aac" providerId="LiveId" clId="{68C82DC9-61D4-45D0-961C-894FC8799BE2}" dt="2020-10-05T18:33:04.848" v="745" actId="1076"/>
          <ac:picMkLst>
            <pc:docMk/>
            <pc:sldMk cId="3517655341" sldId="271"/>
            <ac:picMk id="5122" creationId="{BB807242-4451-4B09-914C-732E41C1DC70}"/>
          </ac:picMkLst>
        </pc:picChg>
        <pc:picChg chg="add mod">
          <ac:chgData name="Lars Jakobsen" userId="24dbb310afb24aac" providerId="LiveId" clId="{68C82DC9-61D4-45D0-961C-894FC8799BE2}" dt="2020-10-05T18:33:06.239" v="746" actId="1076"/>
          <ac:picMkLst>
            <pc:docMk/>
            <pc:sldMk cId="3517655341" sldId="271"/>
            <ac:picMk id="5124" creationId="{B5880344-A91F-4FED-AA24-7FBAA00039D1}"/>
          </ac:picMkLst>
        </pc:picChg>
        <pc:picChg chg="add mod">
          <ac:chgData name="Lars Jakobsen" userId="24dbb310afb24aac" providerId="LiveId" clId="{68C82DC9-61D4-45D0-961C-894FC8799BE2}" dt="2020-10-05T18:33:02.160" v="744" actId="1076"/>
          <ac:picMkLst>
            <pc:docMk/>
            <pc:sldMk cId="3517655341" sldId="271"/>
            <ac:picMk id="5126" creationId="{51ECC161-1FA2-4998-9317-0FA151D0DA25}"/>
          </ac:picMkLst>
        </pc:picChg>
      </pc:sldChg>
      <pc:sldChg chg="addSp delSp modSp add mod ord delAnim modAnim">
        <pc:chgData name="Lars Jakobsen" userId="24dbb310afb24aac" providerId="LiveId" clId="{68C82DC9-61D4-45D0-961C-894FC8799BE2}" dt="2020-10-06T13:15:34.882" v="1985" actId="20577"/>
        <pc:sldMkLst>
          <pc:docMk/>
          <pc:sldMk cId="1583407729" sldId="272"/>
        </pc:sldMkLst>
        <pc:spChg chg="add mod">
          <ac:chgData name="Lars Jakobsen" userId="24dbb310afb24aac" providerId="LiveId" clId="{68C82DC9-61D4-45D0-961C-894FC8799BE2}" dt="2020-10-05T18:58:29.799" v="1269" actId="20577"/>
          <ac:spMkLst>
            <pc:docMk/>
            <pc:sldMk cId="1583407729" sldId="272"/>
            <ac:spMk id="4" creationId="{4971279E-C39C-4572-A6AD-B6C8C474ECB5}"/>
          </ac:spMkLst>
        </pc:spChg>
        <pc:spChg chg="mod">
          <ac:chgData name="Lars Jakobsen" userId="24dbb310afb24aac" providerId="LiveId" clId="{68C82DC9-61D4-45D0-961C-894FC8799BE2}" dt="2020-10-06T13:15:34.882" v="1985" actId="20577"/>
          <ac:spMkLst>
            <pc:docMk/>
            <pc:sldMk cId="1583407729" sldId="272"/>
            <ac:spMk id="7" creationId="{EC30A439-92CD-4CA6-B840-A9D3F353DDF3}"/>
          </ac:spMkLst>
        </pc:spChg>
        <pc:picChg chg="del">
          <ac:chgData name="Lars Jakobsen" userId="24dbb310afb24aac" providerId="LiveId" clId="{68C82DC9-61D4-45D0-961C-894FC8799BE2}" dt="2020-10-05T18:45:45.882" v="944" actId="478"/>
          <ac:picMkLst>
            <pc:docMk/>
            <pc:sldMk cId="1583407729" sldId="272"/>
            <ac:picMk id="2" creationId="{F949F8A5-4A50-4765-88F6-B19C87D3C719}"/>
          </ac:picMkLst>
        </pc:picChg>
        <pc:picChg chg="add mod">
          <ac:chgData name="Lars Jakobsen" userId="24dbb310afb24aac" providerId="LiveId" clId="{68C82DC9-61D4-45D0-961C-894FC8799BE2}" dt="2020-10-05T19:04:23.297" v="1297" actId="1076"/>
          <ac:picMkLst>
            <pc:docMk/>
            <pc:sldMk cId="1583407729" sldId="272"/>
            <ac:picMk id="3" creationId="{E5C68C76-2DBC-49BA-BE89-1A25E6764689}"/>
          </ac:picMkLst>
        </pc:picChg>
      </pc:sldChg>
      <pc:sldChg chg="add del">
        <pc:chgData name="Lars Jakobsen" userId="24dbb310afb24aac" providerId="LiveId" clId="{68C82DC9-61D4-45D0-961C-894FC8799BE2}" dt="2020-10-05T18:44:55.096" v="911"/>
        <pc:sldMkLst>
          <pc:docMk/>
          <pc:sldMk cId="1748888029" sldId="273"/>
        </pc:sldMkLst>
      </pc:sldChg>
      <pc:sldChg chg="modSp new mod">
        <pc:chgData name="Lars Jakobsen" userId="24dbb310afb24aac" providerId="LiveId" clId="{68C82DC9-61D4-45D0-961C-894FC8799BE2}" dt="2020-10-05T19:07:42.765" v="1320" actId="20577"/>
        <pc:sldMkLst>
          <pc:docMk/>
          <pc:sldMk cId="3426974041" sldId="273"/>
        </pc:sldMkLst>
        <pc:spChg chg="mod">
          <ac:chgData name="Lars Jakobsen" userId="24dbb310afb24aac" providerId="LiveId" clId="{68C82DC9-61D4-45D0-961C-894FC8799BE2}" dt="2020-10-05T19:07:42.765" v="1320" actId="20577"/>
          <ac:spMkLst>
            <pc:docMk/>
            <pc:sldMk cId="3426974041" sldId="273"/>
            <ac:spMk id="3" creationId="{9D4CE88C-5C43-4688-9672-B5DC44246309}"/>
          </ac:spMkLst>
        </pc:spChg>
      </pc:sldChg>
      <pc:sldChg chg="addSp modSp add mod">
        <pc:chgData name="Lars Jakobsen" userId="24dbb310afb24aac" providerId="LiveId" clId="{68C82DC9-61D4-45D0-961C-894FC8799BE2}" dt="2020-10-05T19:09:57.002" v="1352" actId="1076"/>
        <pc:sldMkLst>
          <pc:docMk/>
          <pc:sldMk cId="3481371291" sldId="274"/>
        </pc:sldMkLst>
        <pc:spChg chg="add mod">
          <ac:chgData name="Lars Jakobsen" userId="24dbb310afb24aac" providerId="LiveId" clId="{68C82DC9-61D4-45D0-961C-894FC8799BE2}" dt="2020-10-05T19:09:57.002" v="1352" actId="1076"/>
          <ac:spMkLst>
            <pc:docMk/>
            <pc:sldMk cId="3481371291" sldId="274"/>
            <ac:spMk id="2" creationId="{3A15C1B1-A311-451A-96A3-2CE80DACB729}"/>
          </ac:spMkLst>
        </pc:spChg>
        <pc:picChg chg="mod">
          <ac:chgData name="Lars Jakobsen" userId="24dbb310afb24aac" providerId="LiveId" clId="{68C82DC9-61D4-45D0-961C-894FC8799BE2}" dt="2020-10-05T19:09:38.229" v="1338" actId="1076"/>
          <ac:picMkLst>
            <pc:docMk/>
            <pc:sldMk cId="3481371291" sldId="274"/>
            <ac:picMk id="6" creationId="{BC0902F6-3AC6-4E97-8569-BC23ECFC98EC}"/>
          </ac:picMkLst>
        </pc:picChg>
      </pc:sldChg>
      <pc:sldChg chg="addSp modSp add mod">
        <pc:chgData name="Lars Jakobsen" userId="24dbb310afb24aac" providerId="LiveId" clId="{68C82DC9-61D4-45D0-961C-894FC8799BE2}" dt="2020-10-05T19:10:07.557" v="1361" actId="403"/>
        <pc:sldMkLst>
          <pc:docMk/>
          <pc:sldMk cId="691313539" sldId="275"/>
        </pc:sldMkLst>
        <pc:spChg chg="add mod">
          <ac:chgData name="Lars Jakobsen" userId="24dbb310afb24aac" providerId="LiveId" clId="{68C82DC9-61D4-45D0-961C-894FC8799BE2}" dt="2020-10-05T19:10:07.557" v="1361" actId="403"/>
          <ac:spMkLst>
            <pc:docMk/>
            <pc:sldMk cId="691313539" sldId="275"/>
            <ac:spMk id="3" creationId="{70043D39-5ED5-49C4-BB70-0C4349C8D113}"/>
          </ac:spMkLst>
        </pc:spChg>
      </pc:sldChg>
      <pc:sldChg chg="addSp modSp add mod">
        <pc:chgData name="Lars Jakobsen" userId="24dbb310afb24aac" providerId="LiveId" clId="{68C82DC9-61D4-45D0-961C-894FC8799BE2}" dt="2020-10-05T19:09:47.057" v="1347" actId="1076"/>
        <pc:sldMkLst>
          <pc:docMk/>
          <pc:sldMk cId="36150220" sldId="276"/>
        </pc:sldMkLst>
        <pc:spChg chg="add mod">
          <ac:chgData name="Lars Jakobsen" userId="24dbb310afb24aac" providerId="LiveId" clId="{68C82DC9-61D4-45D0-961C-894FC8799BE2}" dt="2020-10-05T19:09:47.057" v="1347" actId="1076"/>
          <ac:spMkLst>
            <pc:docMk/>
            <pc:sldMk cId="36150220" sldId="276"/>
            <ac:spMk id="2" creationId="{C8A91D1F-80C6-4427-B871-87A7C0C53B22}"/>
          </ac:spMkLst>
        </pc:spChg>
      </pc:sldChg>
      <pc:sldChg chg="addSp modSp add mod">
        <pc:chgData name="Lars Jakobsen" userId="24dbb310afb24aac" providerId="LiveId" clId="{68C82DC9-61D4-45D0-961C-894FC8799BE2}" dt="2020-10-05T19:10:31.504" v="1371" actId="1076"/>
        <pc:sldMkLst>
          <pc:docMk/>
          <pc:sldMk cId="3384418018" sldId="277"/>
        </pc:sldMkLst>
        <pc:spChg chg="add mod">
          <ac:chgData name="Lars Jakobsen" userId="24dbb310afb24aac" providerId="LiveId" clId="{68C82DC9-61D4-45D0-961C-894FC8799BE2}" dt="2020-10-05T19:10:31.504" v="1371" actId="1076"/>
          <ac:spMkLst>
            <pc:docMk/>
            <pc:sldMk cId="3384418018" sldId="277"/>
            <ac:spMk id="3" creationId="{1CDAE668-0D32-4CEA-B771-59944FC9160E}"/>
          </ac:spMkLst>
        </pc:spChg>
        <pc:spChg chg="add mod">
          <ac:chgData name="Lars Jakobsen" userId="24dbb310afb24aac" providerId="LiveId" clId="{68C82DC9-61D4-45D0-961C-894FC8799BE2}" dt="2020-10-05T19:10:23.305" v="1367" actId="1076"/>
          <ac:spMkLst>
            <pc:docMk/>
            <pc:sldMk cId="3384418018" sldId="277"/>
            <ac:spMk id="4" creationId="{0D0268FD-B3D1-4570-A629-2ED956CAAF57}"/>
          </ac:spMkLst>
        </pc:spChg>
        <pc:spChg chg="add mod">
          <ac:chgData name="Lars Jakobsen" userId="24dbb310afb24aac" providerId="LiveId" clId="{68C82DC9-61D4-45D0-961C-894FC8799BE2}" dt="2020-10-05T19:10:28.569" v="1370" actId="1076"/>
          <ac:spMkLst>
            <pc:docMk/>
            <pc:sldMk cId="3384418018" sldId="277"/>
            <ac:spMk id="5" creationId="{5FDB3AE9-8777-47A0-8F04-E98383846F78}"/>
          </ac:spMkLst>
        </pc:spChg>
      </pc:sldChg>
      <pc:sldChg chg="modSp add mod">
        <pc:chgData name="Lars Jakobsen" userId="24dbb310afb24aac" providerId="LiveId" clId="{68C82DC9-61D4-45D0-961C-894FC8799BE2}" dt="2020-10-06T15:54:35.735" v="1990" actId="20577"/>
        <pc:sldMkLst>
          <pc:docMk/>
          <pc:sldMk cId="2345039595" sldId="278"/>
        </pc:sldMkLst>
        <pc:spChg chg="mod">
          <ac:chgData name="Lars Jakobsen" userId="24dbb310afb24aac" providerId="LiveId" clId="{68C82DC9-61D4-45D0-961C-894FC8799BE2}" dt="2020-10-06T15:54:35.735" v="1990" actId="20577"/>
          <ac:spMkLst>
            <pc:docMk/>
            <pc:sldMk cId="2345039595" sldId="278"/>
            <ac:spMk id="7" creationId="{EC30A439-92CD-4CA6-B840-A9D3F353DDF3}"/>
          </ac:spMkLst>
        </pc:spChg>
        <pc:picChg chg="mod">
          <ac:chgData name="Lars Jakobsen" userId="24dbb310afb24aac" providerId="LiveId" clId="{68C82DC9-61D4-45D0-961C-894FC8799BE2}" dt="2020-10-05T19:09:10.833" v="1333" actId="14100"/>
          <ac:picMkLst>
            <pc:docMk/>
            <pc:sldMk cId="2345039595" sldId="278"/>
            <ac:picMk id="4" creationId="{730BA10D-89AA-437B-85F2-2091675FBD09}"/>
          </ac:picMkLst>
        </pc:picChg>
      </pc:sldChg>
      <pc:sldChg chg="addSp modSp add mod modNotesTx">
        <pc:chgData name="Lars Jakobsen" userId="24dbb310afb24aac" providerId="LiveId" clId="{68C82DC9-61D4-45D0-961C-894FC8799BE2}" dt="2020-10-06T15:54:42.109" v="1992" actId="20577"/>
        <pc:sldMkLst>
          <pc:docMk/>
          <pc:sldMk cId="2083979510" sldId="279"/>
        </pc:sldMkLst>
        <pc:spChg chg="add mod">
          <ac:chgData name="Lars Jakobsen" userId="24dbb310afb24aac" providerId="LiveId" clId="{68C82DC9-61D4-45D0-961C-894FC8799BE2}" dt="2020-10-05T19:10:59.197" v="1385" actId="1076"/>
          <ac:spMkLst>
            <pc:docMk/>
            <pc:sldMk cId="2083979510" sldId="279"/>
            <ac:spMk id="2" creationId="{2841C5AF-5D38-423D-AB4F-036A43572CBE}"/>
          </ac:spMkLst>
        </pc:spChg>
        <pc:spChg chg="add mod">
          <ac:chgData name="Lars Jakobsen" userId="24dbb310afb24aac" providerId="LiveId" clId="{68C82DC9-61D4-45D0-961C-894FC8799BE2}" dt="2020-10-05T19:11:01.788" v="1390" actId="403"/>
          <ac:spMkLst>
            <pc:docMk/>
            <pc:sldMk cId="2083979510" sldId="279"/>
            <ac:spMk id="4" creationId="{07D0F1CE-E2A5-43DB-B9DB-C3E2B7D7D16F}"/>
          </ac:spMkLst>
        </pc:spChg>
        <pc:spChg chg="add mod">
          <ac:chgData name="Lars Jakobsen" userId="24dbb310afb24aac" providerId="LiveId" clId="{68C82DC9-61D4-45D0-961C-894FC8799BE2}" dt="2020-10-05T19:11:05.933" v="1394" actId="403"/>
          <ac:spMkLst>
            <pc:docMk/>
            <pc:sldMk cId="2083979510" sldId="279"/>
            <ac:spMk id="5" creationId="{32C66E2D-6A83-4CA7-AE31-C8AFB7075814}"/>
          </ac:spMkLst>
        </pc:spChg>
        <pc:spChg chg="mod">
          <ac:chgData name="Lars Jakobsen" userId="24dbb310afb24aac" providerId="LiveId" clId="{68C82DC9-61D4-45D0-961C-894FC8799BE2}" dt="2020-10-06T15:54:42.109" v="1992" actId="20577"/>
          <ac:spMkLst>
            <pc:docMk/>
            <pc:sldMk cId="2083979510" sldId="279"/>
            <ac:spMk id="7" creationId="{EC30A439-92CD-4CA6-B840-A9D3F353DDF3}"/>
          </ac:spMkLst>
        </pc:spChg>
      </pc:sldChg>
      <pc:sldChg chg="modSp add mod">
        <pc:chgData name="Lars Jakobsen" userId="24dbb310afb24aac" providerId="LiveId" clId="{68C82DC9-61D4-45D0-961C-894FC8799BE2}" dt="2020-10-06T15:54:45.290" v="1994" actId="20577"/>
        <pc:sldMkLst>
          <pc:docMk/>
          <pc:sldMk cId="576320976" sldId="280"/>
        </pc:sldMkLst>
        <pc:spChg chg="mod">
          <ac:chgData name="Lars Jakobsen" userId="24dbb310afb24aac" providerId="LiveId" clId="{68C82DC9-61D4-45D0-961C-894FC8799BE2}" dt="2020-10-05T19:11:35.585" v="1401" actId="207"/>
          <ac:spMkLst>
            <pc:docMk/>
            <pc:sldMk cId="576320976" sldId="280"/>
            <ac:spMk id="4" creationId="{42B65D50-C690-450D-B556-788C18C626C3}"/>
          </ac:spMkLst>
        </pc:spChg>
        <pc:spChg chg="mod">
          <ac:chgData name="Lars Jakobsen" userId="24dbb310afb24aac" providerId="LiveId" clId="{68C82DC9-61D4-45D0-961C-894FC8799BE2}" dt="2020-10-06T15:54:45.290" v="1994" actId="20577"/>
          <ac:spMkLst>
            <pc:docMk/>
            <pc:sldMk cId="576320976" sldId="280"/>
            <ac:spMk id="7" creationId="{EC30A439-92CD-4CA6-B840-A9D3F353DDF3}"/>
          </ac:spMkLst>
        </pc:spChg>
        <pc:spChg chg="mod">
          <ac:chgData name="Lars Jakobsen" userId="24dbb310afb24aac" providerId="LiveId" clId="{68C82DC9-61D4-45D0-961C-894FC8799BE2}" dt="2020-10-05T19:11:32.677" v="1400" actId="20577"/>
          <ac:spMkLst>
            <pc:docMk/>
            <pc:sldMk cId="576320976" sldId="280"/>
            <ac:spMk id="9" creationId="{6CA23A6C-BC38-457F-8DCE-6B59127CB057}"/>
          </ac:spMkLst>
        </pc:spChg>
        <pc:spChg chg="mod">
          <ac:chgData name="Lars Jakobsen" userId="24dbb310afb24aac" providerId="LiveId" clId="{68C82DC9-61D4-45D0-961C-894FC8799BE2}" dt="2020-10-05T19:11:43.531" v="1403" actId="207"/>
          <ac:spMkLst>
            <pc:docMk/>
            <pc:sldMk cId="576320976" sldId="280"/>
            <ac:spMk id="11" creationId="{3F8F585D-1302-4E59-8161-D19DBB325260}"/>
          </ac:spMkLst>
        </pc:spChg>
      </pc:sldChg>
      <pc:sldChg chg="modSp add mod">
        <pc:chgData name="Lars Jakobsen" userId="24dbb310afb24aac" providerId="LiveId" clId="{68C82DC9-61D4-45D0-961C-894FC8799BE2}" dt="2020-10-06T15:54:50.620" v="1996" actId="20577"/>
        <pc:sldMkLst>
          <pc:docMk/>
          <pc:sldMk cId="1238758613" sldId="281"/>
        </pc:sldMkLst>
        <pc:spChg chg="mod">
          <ac:chgData name="Lars Jakobsen" userId="24dbb310afb24aac" providerId="LiveId" clId="{68C82DC9-61D4-45D0-961C-894FC8799BE2}" dt="2020-10-06T15:54:50.620" v="1996" actId="20577"/>
          <ac:spMkLst>
            <pc:docMk/>
            <pc:sldMk cId="1238758613" sldId="281"/>
            <ac:spMk id="3" creationId="{EE0C6A2B-6BB0-4215-AE3F-D3A420524D8D}"/>
          </ac:spMkLst>
        </pc:spChg>
        <pc:picChg chg="mod">
          <ac:chgData name="Lars Jakobsen" userId="24dbb310afb24aac" providerId="LiveId" clId="{68C82DC9-61D4-45D0-961C-894FC8799BE2}" dt="2020-10-05T19:08:47.872" v="1332" actId="1076"/>
          <ac:picMkLst>
            <pc:docMk/>
            <pc:sldMk cId="1238758613" sldId="281"/>
            <ac:picMk id="2" creationId="{10F624EA-094E-4838-AADF-E26F2425201B}"/>
          </ac:picMkLst>
        </pc:picChg>
      </pc:sldChg>
      <pc:sldChg chg="addSp modSp add mod">
        <pc:chgData name="Lars Jakobsen" userId="24dbb310afb24aac" providerId="LiveId" clId="{68C82DC9-61D4-45D0-961C-894FC8799BE2}" dt="2020-10-06T15:54:54.794" v="1999" actId="20577"/>
        <pc:sldMkLst>
          <pc:docMk/>
          <pc:sldMk cId="3375679603" sldId="282"/>
        </pc:sldMkLst>
        <pc:spChg chg="add mod">
          <ac:chgData name="Lars Jakobsen" userId="24dbb310afb24aac" providerId="LiveId" clId="{68C82DC9-61D4-45D0-961C-894FC8799BE2}" dt="2020-10-05T19:12:41.355" v="1431" actId="207"/>
          <ac:spMkLst>
            <pc:docMk/>
            <pc:sldMk cId="3375679603" sldId="282"/>
            <ac:spMk id="2" creationId="{7B0EB6EB-1D01-4D8A-B435-1CC0B97D4F83}"/>
          </ac:spMkLst>
        </pc:spChg>
        <pc:spChg chg="mod">
          <ac:chgData name="Lars Jakobsen" userId="24dbb310afb24aac" providerId="LiveId" clId="{68C82DC9-61D4-45D0-961C-894FC8799BE2}" dt="2020-10-06T15:54:54.794" v="1999" actId="20577"/>
          <ac:spMkLst>
            <pc:docMk/>
            <pc:sldMk cId="3375679603" sldId="282"/>
            <ac:spMk id="7" creationId="{EC30A439-92CD-4CA6-B840-A9D3F353DDF3}"/>
          </ac:spMkLst>
        </pc:spChg>
      </pc:sldChg>
      <pc:sldChg chg="modSp add mod">
        <pc:chgData name="Lars Jakobsen" userId="24dbb310afb24aac" providerId="LiveId" clId="{68C82DC9-61D4-45D0-961C-894FC8799BE2}" dt="2020-10-06T15:54:59.401" v="2001" actId="20577"/>
        <pc:sldMkLst>
          <pc:docMk/>
          <pc:sldMk cId="1108171302" sldId="283"/>
        </pc:sldMkLst>
        <pc:spChg chg="mod">
          <ac:chgData name="Lars Jakobsen" userId="24dbb310afb24aac" providerId="LiveId" clId="{68C82DC9-61D4-45D0-961C-894FC8799BE2}" dt="2020-10-06T15:54:59.401" v="2001" actId="20577"/>
          <ac:spMkLst>
            <pc:docMk/>
            <pc:sldMk cId="1108171302" sldId="283"/>
            <ac:spMk id="7" creationId="{EC30A439-92CD-4CA6-B840-A9D3F353DDF3}"/>
          </ac:spMkLst>
        </pc:spChg>
        <pc:picChg chg="mod">
          <ac:chgData name="Lars Jakobsen" userId="24dbb310afb24aac" providerId="LiveId" clId="{68C82DC9-61D4-45D0-961C-894FC8799BE2}" dt="2020-10-05T19:08:23.979" v="1327" actId="14100"/>
          <ac:picMkLst>
            <pc:docMk/>
            <pc:sldMk cId="1108171302" sldId="283"/>
            <ac:picMk id="2" creationId="{F949F8A5-4A50-4765-88F6-B19C87D3C719}"/>
          </ac:picMkLst>
        </pc:picChg>
      </pc:sldChg>
      <pc:sldChg chg="addSp delSp modSp add mod ord">
        <pc:chgData name="Lars Jakobsen" userId="24dbb310afb24aac" providerId="LiveId" clId="{68C82DC9-61D4-45D0-961C-894FC8799BE2}" dt="2020-10-09T08:52:22.800" v="2520" actId="20577"/>
        <pc:sldMkLst>
          <pc:docMk/>
          <pc:sldMk cId="2163836198" sldId="284"/>
        </pc:sldMkLst>
        <pc:spChg chg="mod">
          <ac:chgData name="Lars Jakobsen" userId="24dbb310afb24aac" providerId="LiveId" clId="{68C82DC9-61D4-45D0-961C-894FC8799BE2}" dt="2020-10-06T07:44:19.831" v="1467" actId="1076"/>
          <ac:spMkLst>
            <pc:docMk/>
            <pc:sldMk cId="2163836198" sldId="284"/>
            <ac:spMk id="2" creationId="{C8C64EE3-1617-44A0-8CFA-6FAEB7A8F792}"/>
          </ac:spMkLst>
        </pc:spChg>
        <pc:spChg chg="add mod">
          <ac:chgData name="Lars Jakobsen" userId="24dbb310afb24aac" providerId="LiveId" clId="{68C82DC9-61D4-45D0-961C-894FC8799BE2}" dt="2020-10-09T08:52:22.800" v="2520" actId="20577"/>
          <ac:spMkLst>
            <pc:docMk/>
            <pc:sldMk cId="2163836198" sldId="284"/>
            <ac:spMk id="5" creationId="{D6D137B4-C1E8-45CE-A640-F9F227E22322}"/>
          </ac:spMkLst>
        </pc:spChg>
        <pc:picChg chg="add del">
          <ac:chgData name="Lars Jakobsen" userId="24dbb310afb24aac" providerId="LiveId" clId="{68C82DC9-61D4-45D0-961C-894FC8799BE2}" dt="2020-10-06T07:43:13.329" v="1459"/>
          <ac:picMkLst>
            <pc:docMk/>
            <pc:sldMk cId="2163836198" sldId="284"/>
            <ac:picMk id="6146" creationId="{74278921-A2AC-424C-B78F-D8E04CCB87DE}"/>
          </ac:picMkLst>
        </pc:picChg>
        <pc:picChg chg="add mod">
          <ac:chgData name="Lars Jakobsen" userId="24dbb310afb24aac" providerId="LiveId" clId="{68C82DC9-61D4-45D0-961C-894FC8799BE2}" dt="2020-10-06T07:45:45.688" v="1476" actId="1076"/>
          <ac:picMkLst>
            <pc:docMk/>
            <pc:sldMk cId="2163836198" sldId="284"/>
            <ac:picMk id="6148" creationId="{5ABBBA32-847F-4FDB-ACA9-FF6ECFBD2406}"/>
          </ac:picMkLst>
        </pc:picChg>
      </pc:sldChg>
      <pc:sldChg chg="modSp add del mod ord">
        <pc:chgData name="Lars Jakobsen" userId="24dbb310afb24aac" providerId="LiveId" clId="{68C82DC9-61D4-45D0-961C-894FC8799BE2}" dt="2020-10-06T11:58:58.316" v="1731" actId="47"/>
        <pc:sldMkLst>
          <pc:docMk/>
          <pc:sldMk cId="3213537420" sldId="285"/>
        </pc:sldMkLst>
        <pc:spChg chg="mod">
          <ac:chgData name="Lars Jakobsen" userId="24dbb310afb24aac" providerId="LiveId" clId="{68C82DC9-61D4-45D0-961C-894FC8799BE2}" dt="2020-10-06T11:57:44.259" v="1641" actId="20577"/>
          <ac:spMkLst>
            <pc:docMk/>
            <pc:sldMk cId="3213537420" sldId="285"/>
            <ac:spMk id="3" creationId="{9D4CE88C-5C43-4688-9672-B5DC44246309}"/>
          </ac:spMkLst>
        </pc:spChg>
      </pc:sldChg>
      <pc:sldChg chg="modSp add mod ord">
        <pc:chgData name="Lars Jakobsen" userId="24dbb310afb24aac" providerId="LiveId" clId="{68C82DC9-61D4-45D0-961C-894FC8799BE2}" dt="2020-10-06T11:58:12.348" v="1697" actId="20577"/>
        <pc:sldMkLst>
          <pc:docMk/>
          <pc:sldMk cId="4160747685" sldId="286"/>
        </pc:sldMkLst>
        <pc:spChg chg="mod">
          <ac:chgData name="Lars Jakobsen" userId="24dbb310afb24aac" providerId="LiveId" clId="{68C82DC9-61D4-45D0-961C-894FC8799BE2}" dt="2020-10-06T11:58:12.348" v="1697" actId="20577"/>
          <ac:spMkLst>
            <pc:docMk/>
            <pc:sldMk cId="4160747685" sldId="286"/>
            <ac:spMk id="3" creationId="{9D4CE88C-5C43-4688-9672-B5DC44246309}"/>
          </ac:spMkLst>
        </pc:spChg>
      </pc:sldChg>
      <pc:sldChg chg="add ord">
        <pc:chgData name="Lars Jakobsen" userId="24dbb310afb24aac" providerId="LiveId" clId="{68C82DC9-61D4-45D0-961C-894FC8799BE2}" dt="2020-10-06T11:58:17.418" v="1703"/>
        <pc:sldMkLst>
          <pc:docMk/>
          <pc:sldMk cId="3765870291" sldId="287"/>
        </pc:sldMkLst>
      </pc:sldChg>
      <pc:sldChg chg="add del ord">
        <pc:chgData name="Lars Jakobsen" userId="24dbb310afb24aac" providerId="LiveId" clId="{68C82DC9-61D4-45D0-961C-894FC8799BE2}" dt="2020-10-06T13:08:04.511" v="1853" actId="2696"/>
        <pc:sldMkLst>
          <pc:docMk/>
          <pc:sldMk cId="1943149556" sldId="288"/>
        </pc:sldMkLst>
      </pc:sldChg>
      <pc:sldChg chg="add ord">
        <pc:chgData name="Lars Jakobsen" userId="24dbb310afb24aac" providerId="LiveId" clId="{68C82DC9-61D4-45D0-961C-894FC8799BE2}" dt="2020-10-06T11:58:21.615" v="1708"/>
        <pc:sldMkLst>
          <pc:docMk/>
          <pc:sldMk cId="1722825889" sldId="289"/>
        </pc:sldMkLst>
      </pc:sldChg>
      <pc:sldChg chg="add ord">
        <pc:chgData name="Lars Jakobsen" userId="24dbb310afb24aac" providerId="LiveId" clId="{68C82DC9-61D4-45D0-961C-894FC8799BE2}" dt="2020-10-06T11:58:24.999" v="1711"/>
        <pc:sldMkLst>
          <pc:docMk/>
          <pc:sldMk cId="55457269" sldId="290"/>
        </pc:sldMkLst>
      </pc:sldChg>
      <pc:sldChg chg="add ord">
        <pc:chgData name="Lars Jakobsen" userId="24dbb310afb24aac" providerId="LiveId" clId="{68C82DC9-61D4-45D0-961C-894FC8799BE2}" dt="2020-10-06T11:58:27.250" v="1714"/>
        <pc:sldMkLst>
          <pc:docMk/>
          <pc:sldMk cId="2707356080" sldId="291"/>
        </pc:sldMkLst>
      </pc:sldChg>
      <pc:sldChg chg="add ord">
        <pc:chgData name="Lars Jakobsen" userId="24dbb310afb24aac" providerId="LiveId" clId="{68C82DC9-61D4-45D0-961C-894FC8799BE2}" dt="2020-10-06T11:58:29.939" v="1717"/>
        <pc:sldMkLst>
          <pc:docMk/>
          <pc:sldMk cId="4146210085" sldId="292"/>
        </pc:sldMkLst>
      </pc:sldChg>
      <pc:sldChg chg="add ord">
        <pc:chgData name="Lars Jakobsen" userId="24dbb310afb24aac" providerId="LiveId" clId="{68C82DC9-61D4-45D0-961C-894FC8799BE2}" dt="2020-10-06T11:58:32.372" v="1720"/>
        <pc:sldMkLst>
          <pc:docMk/>
          <pc:sldMk cId="3904339304" sldId="293"/>
        </pc:sldMkLst>
      </pc:sldChg>
      <pc:sldChg chg="add del ord">
        <pc:chgData name="Lars Jakobsen" userId="24dbb310afb24aac" providerId="LiveId" clId="{68C82DC9-61D4-45D0-961C-894FC8799BE2}" dt="2020-10-06T16:15:24.187" v="2113" actId="2696"/>
        <pc:sldMkLst>
          <pc:docMk/>
          <pc:sldMk cId="803303325" sldId="294"/>
        </pc:sldMkLst>
      </pc:sldChg>
      <pc:sldChg chg="add del ord">
        <pc:chgData name="Lars Jakobsen" userId="24dbb310afb24aac" providerId="LiveId" clId="{68C82DC9-61D4-45D0-961C-894FC8799BE2}" dt="2020-10-06T11:58:41.423" v="1729" actId="47"/>
        <pc:sldMkLst>
          <pc:docMk/>
          <pc:sldMk cId="2486593407" sldId="295"/>
        </pc:sldMkLst>
      </pc:sldChg>
      <pc:sldChg chg="modSp add mod">
        <pc:chgData name="Lars Jakobsen" userId="24dbb310afb24aac" providerId="LiveId" clId="{68C82DC9-61D4-45D0-961C-894FC8799BE2}" dt="2020-10-06T12:00:15.779" v="1846" actId="1076"/>
        <pc:sldMkLst>
          <pc:docMk/>
          <pc:sldMk cId="3581103673" sldId="295"/>
        </pc:sldMkLst>
        <pc:spChg chg="mod">
          <ac:chgData name="Lars Jakobsen" userId="24dbb310afb24aac" providerId="LiveId" clId="{68C82DC9-61D4-45D0-961C-894FC8799BE2}" dt="2020-10-06T12:00:15.779" v="1846" actId="1076"/>
          <ac:spMkLst>
            <pc:docMk/>
            <pc:sldMk cId="3581103673" sldId="295"/>
            <ac:spMk id="2" creationId="{856DB7FF-06AA-4AA0-8E5D-CAAF5001D4B6}"/>
          </ac:spMkLst>
        </pc:spChg>
        <pc:spChg chg="mod">
          <ac:chgData name="Lars Jakobsen" userId="24dbb310afb24aac" providerId="LiveId" clId="{68C82DC9-61D4-45D0-961C-894FC8799BE2}" dt="2020-10-06T11:59:07.192" v="1742" actId="20577"/>
          <ac:spMkLst>
            <pc:docMk/>
            <pc:sldMk cId="3581103673" sldId="295"/>
            <ac:spMk id="3" creationId="{9D4CE88C-5C43-4688-9672-B5DC44246309}"/>
          </ac:spMkLst>
        </pc:spChg>
      </pc:sldChg>
      <pc:sldChg chg="add">
        <pc:chgData name="Lars Jakobsen" userId="24dbb310afb24aac" providerId="LiveId" clId="{68C82DC9-61D4-45D0-961C-894FC8799BE2}" dt="2020-10-06T13:08:06.889" v="1854"/>
        <pc:sldMkLst>
          <pc:docMk/>
          <pc:sldMk cId="1512628854" sldId="296"/>
        </pc:sldMkLst>
      </pc:sldChg>
      <pc:sldChg chg="addSp delSp modSp add mod delAnim modAnim">
        <pc:chgData name="Lars Jakobsen" userId="24dbb310afb24aac" providerId="LiveId" clId="{68C82DC9-61D4-45D0-961C-894FC8799BE2}" dt="2020-10-06T13:15:03.334" v="1974" actId="20577"/>
        <pc:sldMkLst>
          <pc:docMk/>
          <pc:sldMk cId="2871139053" sldId="297"/>
        </pc:sldMkLst>
        <pc:spChg chg="mod">
          <ac:chgData name="Lars Jakobsen" userId="24dbb310afb24aac" providerId="LiveId" clId="{68C82DC9-61D4-45D0-961C-894FC8799BE2}" dt="2020-10-06T13:15:03.334" v="1974" actId="20577"/>
          <ac:spMkLst>
            <pc:docMk/>
            <pc:sldMk cId="2871139053" sldId="297"/>
            <ac:spMk id="7" creationId="{EC30A439-92CD-4CA6-B840-A9D3F353DDF3}"/>
          </ac:spMkLst>
        </pc:spChg>
        <pc:picChg chg="del">
          <ac:chgData name="Lars Jakobsen" userId="24dbb310afb24aac" providerId="LiveId" clId="{68C82DC9-61D4-45D0-961C-894FC8799BE2}" dt="2020-10-06T13:08:53.040" v="1970" actId="478"/>
          <ac:picMkLst>
            <pc:docMk/>
            <pc:sldMk cId="2871139053" sldId="297"/>
            <ac:picMk id="2" creationId="{54FA675C-66D4-4EC3-83D2-46FD05D6B9F1}"/>
          </ac:picMkLst>
        </pc:picChg>
        <pc:picChg chg="add mod">
          <ac:chgData name="Lars Jakobsen" userId="24dbb310afb24aac" providerId="LiveId" clId="{68C82DC9-61D4-45D0-961C-894FC8799BE2}" dt="2020-10-06T13:09:10.836" v="1972" actId="1076"/>
          <ac:picMkLst>
            <pc:docMk/>
            <pc:sldMk cId="2871139053" sldId="297"/>
            <ac:picMk id="3" creationId="{0A8C3D0B-C87F-49F1-B404-B33BF7104308}"/>
          </ac:picMkLst>
        </pc:picChg>
        <pc:picChg chg="del">
          <ac:chgData name="Lars Jakobsen" userId="24dbb310afb24aac" providerId="LiveId" clId="{68C82DC9-61D4-45D0-961C-894FC8799BE2}" dt="2020-10-06T13:08:44.372" v="1967" actId="478"/>
          <ac:picMkLst>
            <pc:docMk/>
            <pc:sldMk cId="2871139053" sldId="297"/>
            <ac:picMk id="2052" creationId="{85BE90F6-BC92-40E8-A3FC-4939DACEC2C8}"/>
          </ac:picMkLst>
        </pc:picChg>
        <pc:picChg chg="del">
          <ac:chgData name="Lars Jakobsen" userId="24dbb310afb24aac" providerId="LiveId" clId="{68C82DC9-61D4-45D0-961C-894FC8799BE2}" dt="2020-10-06T13:08:45.318" v="1968" actId="478"/>
          <ac:picMkLst>
            <pc:docMk/>
            <pc:sldMk cId="2871139053" sldId="297"/>
            <ac:picMk id="2054" creationId="{160651F8-D792-4632-874E-9D1A9CCB7301}"/>
          </ac:picMkLst>
        </pc:picChg>
        <pc:picChg chg="del">
          <ac:chgData name="Lars Jakobsen" userId="24dbb310afb24aac" providerId="LiveId" clId="{68C82DC9-61D4-45D0-961C-894FC8799BE2}" dt="2020-10-06T13:08:43.981" v="1966" actId="478"/>
          <ac:picMkLst>
            <pc:docMk/>
            <pc:sldMk cId="2871139053" sldId="297"/>
            <ac:picMk id="2056" creationId="{35036F3C-E84B-463A-8ADB-C178C71A9D77}"/>
          </ac:picMkLst>
        </pc:picChg>
      </pc:sldChg>
      <pc:sldChg chg="add">
        <pc:chgData name="Lars Jakobsen" userId="24dbb310afb24aac" providerId="LiveId" clId="{68C82DC9-61D4-45D0-961C-894FC8799BE2}" dt="2020-10-06T15:54:31.621" v="1988"/>
        <pc:sldMkLst>
          <pc:docMk/>
          <pc:sldMk cId="3266009816" sldId="298"/>
        </pc:sldMkLst>
      </pc:sldChg>
      <pc:sldChg chg="delSp modSp add del mod delAnim">
        <pc:chgData name="Lars Jakobsen" userId="24dbb310afb24aac" providerId="LiveId" clId="{68C82DC9-61D4-45D0-961C-894FC8799BE2}" dt="2020-10-06T16:15:35.272" v="2115" actId="47"/>
        <pc:sldMkLst>
          <pc:docMk/>
          <pc:sldMk cId="4042851266" sldId="299"/>
        </pc:sldMkLst>
        <pc:spChg chg="mod">
          <ac:chgData name="Lars Jakobsen" userId="24dbb310afb24aac" providerId="LiveId" clId="{68C82DC9-61D4-45D0-961C-894FC8799BE2}" dt="2020-10-06T16:11:37.695" v="2005" actId="20577"/>
          <ac:spMkLst>
            <pc:docMk/>
            <pc:sldMk cId="4042851266" sldId="299"/>
            <ac:spMk id="7" creationId="{EC30A439-92CD-4CA6-B840-A9D3F353DDF3}"/>
          </ac:spMkLst>
        </pc:spChg>
        <pc:picChg chg="del">
          <ac:chgData name="Lars Jakobsen" userId="24dbb310afb24aac" providerId="LiveId" clId="{68C82DC9-61D4-45D0-961C-894FC8799BE2}" dt="2020-10-06T16:11:34.383" v="2003" actId="478"/>
          <ac:picMkLst>
            <pc:docMk/>
            <pc:sldMk cId="4042851266" sldId="299"/>
            <ac:picMk id="2" creationId="{F949F8A5-4A50-4765-88F6-B19C87D3C719}"/>
          </ac:picMkLst>
        </pc:picChg>
      </pc:sldChg>
      <pc:sldChg chg="addSp delSp modSp add mod delAnim modAnim">
        <pc:chgData name="Lars Jakobsen" userId="24dbb310afb24aac" providerId="LiveId" clId="{68C82DC9-61D4-45D0-961C-894FC8799BE2}" dt="2020-10-06T16:30:41.742" v="2153" actId="1076"/>
        <pc:sldMkLst>
          <pc:docMk/>
          <pc:sldMk cId="3784032569" sldId="300"/>
        </pc:sldMkLst>
        <pc:spChg chg="mod">
          <ac:chgData name="Lars Jakobsen" userId="24dbb310afb24aac" providerId="LiveId" clId="{68C82DC9-61D4-45D0-961C-894FC8799BE2}" dt="2020-10-06T16:14:20.438" v="2019" actId="20577"/>
          <ac:spMkLst>
            <pc:docMk/>
            <pc:sldMk cId="3784032569" sldId="300"/>
            <ac:spMk id="5" creationId="{26D61664-7CB3-44A1-85C0-37B1F2D3F55A}"/>
          </ac:spMkLst>
        </pc:spChg>
        <pc:spChg chg="mod">
          <ac:chgData name="Lars Jakobsen" userId="24dbb310afb24aac" providerId="LiveId" clId="{68C82DC9-61D4-45D0-961C-894FC8799BE2}" dt="2020-10-06T16:26:28.087" v="2143" actId="14100"/>
          <ac:spMkLst>
            <pc:docMk/>
            <pc:sldMk cId="3784032569" sldId="300"/>
            <ac:spMk id="7" creationId="{EC30A439-92CD-4CA6-B840-A9D3F353DDF3}"/>
          </ac:spMkLst>
        </pc:spChg>
        <pc:picChg chg="del">
          <ac:chgData name="Lars Jakobsen" userId="24dbb310afb24aac" providerId="LiveId" clId="{68C82DC9-61D4-45D0-961C-894FC8799BE2}" dt="2020-10-06T16:11:50.872" v="2007" actId="478"/>
          <ac:picMkLst>
            <pc:docMk/>
            <pc:sldMk cId="3784032569" sldId="300"/>
            <ac:picMk id="2" creationId="{F949F8A5-4A50-4765-88F6-B19C87D3C719}"/>
          </ac:picMkLst>
        </pc:picChg>
        <pc:picChg chg="add del mod">
          <ac:chgData name="Lars Jakobsen" userId="24dbb310afb24aac" providerId="LiveId" clId="{68C82DC9-61D4-45D0-961C-894FC8799BE2}" dt="2020-10-06T16:14:05.383" v="2013" actId="478"/>
          <ac:picMkLst>
            <pc:docMk/>
            <pc:sldMk cId="3784032569" sldId="300"/>
            <ac:picMk id="3" creationId="{175BF8C7-A05A-462A-B34D-983754BCEBD9}"/>
          </ac:picMkLst>
        </pc:picChg>
        <pc:picChg chg="add del mod modCrop">
          <ac:chgData name="Lars Jakobsen" userId="24dbb310afb24aac" providerId="LiveId" clId="{68C82DC9-61D4-45D0-961C-894FC8799BE2}" dt="2020-10-06T16:25:48.727" v="2138" actId="478"/>
          <ac:picMkLst>
            <pc:docMk/>
            <pc:sldMk cId="3784032569" sldId="300"/>
            <ac:picMk id="4" creationId="{5AD709C7-04B8-484E-8B19-83FFC7F845A3}"/>
          </ac:picMkLst>
        </pc:picChg>
        <pc:picChg chg="add del mod">
          <ac:chgData name="Lars Jakobsen" userId="24dbb310afb24aac" providerId="LiveId" clId="{68C82DC9-61D4-45D0-961C-894FC8799BE2}" dt="2020-10-06T16:29:48.472" v="2144" actId="478"/>
          <ac:picMkLst>
            <pc:docMk/>
            <pc:sldMk cId="3784032569" sldId="300"/>
            <ac:picMk id="6" creationId="{3F40F24E-C903-4FED-91C2-713519809A65}"/>
          </ac:picMkLst>
        </pc:picChg>
        <pc:picChg chg="add mod">
          <ac:chgData name="Lars Jakobsen" userId="24dbb310afb24aac" providerId="LiveId" clId="{68C82DC9-61D4-45D0-961C-894FC8799BE2}" dt="2020-10-06T16:30:41.742" v="2153" actId="1076"/>
          <ac:picMkLst>
            <pc:docMk/>
            <pc:sldMk cId="3784032569" sldId="300"/>
            <ac:picMk id="8" creationId="{FC57975B-D9F0-4904-9E73-7B1E592FFBB9}"/>
          </ac:picMkLst>
        </pc:picChg>
      </pc:sldChg>
      <pc:sldChg chg="add">
        <pc:chgData name="Lars Jakobsen" userId="24dbb310afb24aac" providerId="LiveId" clId="{68C82DC9-61D4-45D0-961C-894FC8799BE2}" dt="2020-10-06T16:15:27.023" v="2114"/>
        <pc:sldMkLst>
          <pc:docMk/>
          <pc:sldMk cId="2417433061" sldId="301"/>
        </pc:sldMkLst>
      </pc:sldChg>
      <pc:sldChg chg="addSp delSp modSp add mod delAnim modAnim">
        <pc:chgData name="Lars Jakobsen" userId="24dbb310afb24aac" providerId="LiveId" clId="{68C82DC9-61D4-45D0-961C-894FC8799BE2}" dt="2020-10-06T16:30:15.410" v="2149" actId="1076"/>
        <pc:sldMkLst>
          <pc:docMk/>
          <pc:sldMk cId="3773690319" sldId="302"/>
        </pc:sldMkLst>
        <pc:picChg chg="add del mod">
          <ac:chgData name="Lars Jakobsen" userId="24dbb310afb24aac" providerId="LiveId" clId="{68C82DC9-61D4-45D0-961C-894FC8799BE2}" dt="2020-10-06T16:29:58.510" v="2145" actId="478"/>
          <ac:picMkLst>
            <pc:docMk/>
            <pc:sldMk cId="3773690319" sldId="302"/>
            <ac:picMk id="2" creationId="{99AEA7B0-6A8A-4755-AE1D-0D1348BBBD5D}"/>
          </ac:picMkLst>
        </pc:picChg>
        <pc:picChg chg="add mod">
          <ac:chgData name="Lars Jakobsen" userId="24dbb310afb24aac" providerId="LiveId" clId="{68C82DC9-61D4-45D0-961C-894FC8799BE2}" dt="2020-10-06T16:30:15.410" v="2149" actId="1076"/>
          <ac:picMkLst>
            <pc:docMk/>
            <pc:sldMk cId="3773690319" sldId="302"/>
            <ac:picMk id="3" creationId="{A7A87D1D-70D3-495A-BCE5-FD1BEAADD6FE}"/>
          </ac:picMkLst>
        </pc:picChg>
        <pc:picChg chg="del">
          <ac:chgData name="Lars Jakobsen" userId="24dbb310afb24aac" providerId="LiveId" clId="{68C82DC9-61D4-45D0-961C-894FC8799BE2}" dt="2020-10-06T16:15:38.336" v="2117" actId="478"/>
          <ac:picMkLst>
            <pc:docMk/>
            <pc:sldMk cId="3773690319" sldId="302"/>
            <ac:picMk id="4" creationId="{5AD709C7-04B8-484E-8B19-83FFC7F845A3}"/>
          </ac:picMkLst>
        </pc:picChg>
      </pc:sldChg>
      <pc:sldChg chg="addSp delSp modSp add mod delAnim">
        <pc:chgData name="Lars Jakobsen" userId="24dbb310afb24aac" providerId="LiveId" clId="{68C82DC9-61D4-45D0-961C-894FC8799BE2}" dt="2020-10-06T19:06:39.721" v="2517" actId="20577"/>
        <pc:sldMkLst>
          <pc:docMk/>
          <pc:sldMk cId="300774833" sldId="303"/>
        </pc:sldMkLst>
        <pc:spChg chg="mod">
          <ac:chgData name="Lars Jakobsen" userId="24dbb310afb24aac" providerId="LiveId" clId="{68C82DC9-61D4-45D0-961C-894FC8799BE2}" dt="2020-10-06T18:20:47.764" v="2384" actId="1076"/>
          <ac:spMkLst>
            <pc:docMk/>
            <pc:sldMk cId="300774833" sldId="303"/>
            <ac:spMk id="2" creationId="{C8C64EE3-1617-44A0-8CFA-6FAEB7A8F792}"/>
          </ac:spMkLst>
        </pc:spChg>
        <pc:spChg chg="add mod">
          <ac:chgData name="Lars Jakobsen" userId="24dbb310afb24aac" providerId="LiveId" clId="{68C82DC9-61D4-45D0-961C-894FC8799BE2}" dt="2020-10-06T18:24:01.961" v="2437" actId="1076"/>
          <ac:spMkLst>
            <pc:docMk/>
            <pc:sldMk cId="300774833" sldId="303"/>
            <ac:spMk id="6" creationId="{6A4FB12D-744D-47EE-9512-7A3657C2DC19}"/>
          </ac:spMkLst>
        </pc:spChg>
        <pc:spChg chg="add mod">
          <ac:chgData name="Lars Jakobsen" userId="24dbb310afb24aac" providerId="LiveId" clId="{68C82DC9-61D4-45D0-961C-894FC8799BE2}" dt="2020-10-06T19:06:39.721" v="2517" actId="20577"/>
          <ac:spMkLst>
            <pc:docMk/>
            <pc:sldMk cId="300774833" sldId="303"/>
            <ac:spMk id="7" creationId="{D97B622D-38B8-437C-BFE5-7808C2168A33}"/>
          </ac:spMkLst>
        </pc:spChg>
        <pc:spChg chg="add mod">
          <ac:chgData name="Lars Jakobsen" userId="24dbb310afb24aac" providerId="LiveId" clId="{68C82DC9-61D4-45D0-961C-894FC8799BE2}" dt="2020-10-06T18:24:01.961" v="2437" actId="1076"/>
          <ac:spMkLst>
            <pc:docMk/>
            <pc:sldMk cId="300774833" sldId="303"/>
            <ac:spMk id="8" creationId="{C64FDE17-C45F-4641-94B3-F9ED28E3D7E4}"/>
          </ac:spMkLst>
        </pc:spChg>
        <pc:spChg chg="add mod">
          <ac:chgData name="Lars Jakobsen" userId="24dbb310afb24aac" providerId="LiveId" clId="{68C82DC9-61D4-45D0-961C-894FC8799BE2}" dt="2020-10-06T18:46:42.098" v="2513" actId="20577"/>
          <ac:spMkLst>
            <pc:docMk/>
            <pc:sldMk cId="300774833" sldId="303"/>
            <ac:spMk id="14" creationId="{863FBF6E-1C2C-4AF9-84BB-4E4F00BACD3A}"/>
          </ac:spMkLst>
        </pc:spChg>
        <pc:picChg chg="mod">
          <ac:chgData name="Lars Jakobsen" userId="24dbb310afb24aac" providerId="LiveId" clId="{68C82DC9-61D4-45D0-961C-894FC8799BE2}" dt="2020-10-06T18:22:57.746" v="2410" actId="1076"/>
          <ac:picMkLst>
            <pc:docMk/>
            <pc:sldMk cId="300774833" sldId="303"/>
            <ac:picMk id="3" creationId="{DB965BB0-C43B-46F2-8B6D-32CBD7610655}"/>
          </ac:picMkLst>
        </pc:picChg>
        <pc:picChg chg="del mod">
          <ac:chgData name="Lars Jakobsen" userId="24dbb310afb24aac" providerId="LiveId" clId="{68C82DC9-61D4-45D0-961C-894FC8799BE2}" dt="2020-10-06T18:10:19.399" v="2331" actId="478"/>
          <ac:picMkLst>
            <pc:docMk/>
            <pc:sldMk cId="300774833" sldId="303"/>
            <ac:picMk id="4" creationId="{A82EA872-2B0C-4B8A-A41B-36FA04994696}"/>
          </ac:picMkLst>
        </pc:picChg>
        <pc:picChg chg="del mod">
          <ac:chgData name="Lars Jakobsen" userId="24dbb310afb24aac" providerId="LiveId" clId="{68C82DC9-61D4-45D0-961C-894FC8799BE2}" dt="2020-10-06T18:11:36.104" v="2332" actId="478"/>
          <ac:picMkLst>
            <pc:docMk/>
            <pc:sldMk cId="300774833" sldId="303"/>
            <ac:picMk id="22530" creationId="{1C37ED00-326C-4821-ACB4-356C2FF2EC8F}"/>
          </ac:picMkLst>
        </pc:picChg>
        <pc:picChg chg="add del mod">
          <ac:chgData name="Lars Jakobsen" userId="24dbb310afb24aac" providerId="LiveId" clId="{68C82DC9-61D4-45D0-961C-894FC8799BE2}" dt="2020-10-06T18:14:49.328" v="2348" actId="478"/>
          <ac:picMkLst>
            <pc:docMk/>
            <pc:sldMk cId="300774833" sldId="303"/>
            <ac:picMk id="23554" creationId="{64616055-436D-42DC-A3E7-24F93F0706DF}"/>
          </ac:picMkLst>
        </pc:picChg>
        <pc:picChg chg="add mod">
          <ac:chgData name="Lars Jakobsen" userId="24dbb310afb24aac" providerId="LiveId" clId="{68C82DC9-61D4-45D0-961C-894FC8799BE2}" dt="2020-10-06T18:24:01.961" v="2437" actId="1076"/>
          <ac:picMkLst>
            <pc:docMk/>
            <pc:sldMk cId="300774833" sldId="303"/>
            <ac:picMk id="23556" creationId="{E1B509CD-801D-41FE-941A-76FC716762DF}"/>
          </ac:picMkLst>
        </pc:picChg>
        <pc:picChg chg="add del mod">
          <ac:chgData name="Lars Jakobsen" userId="24dbb310afb24aac" providerId="LiveId" clId="{68C82DC9-61D4-45D0-961C-894FC8799BE2}" dt="2020-10-06T18:17:52.331" v="2371" actId="478"/>
          <ac:picMkLst>
            <pc:docMk/>
            <pc:sldMk cId="300774833" sldId="303"/>
            <ac:picMk id="23558" creationId="{C5004C0C-4D42-446A-B7DC-F90831D142C2}"/>
          </ac:picMkLst>
        </pc:picChg>
        <pc:picChg chg="add mod">
          <ac:chgData name="Lars Jakobsen" userId="24dbb310afb24aac" providerId="LiveId" clId="{68C82DC9-61D4-45D0-961C-894FC8799BE2}" dt="2020-10-06T18:24:01.961" v="2437" actId="1076"/>
          <ac:picMkLst>
            <pc:docMk/>
            <pc:sldMk cId="300774833" sldId="303"/>
            <ac:picMk id="23560" creationId="{65DFE44D-C94B-4E73-B9A6-663BD86ABF76}"/>
          </ac:picMkLst>
        </pc:picChg>
        <pc:picChg chg="add mod">
          <ac:chgData name="Lars Jakobsen" userId="24dbb310afb24aac" providerId="LiveId" clId="{68C82DC9-61D4-45D0-961C-894FC8799BE2}" dt="2020-10-06T18:24:01.961" v="2437" actId="1076"/>
          <ac:picMkLst>
            <pc:docMk/>
            <pc:sldMk cId="300774833" sldId="303"/>
            <ac:picMk id="23562" creationId="{1D04B318-860E-4D21-8911-8582918604A9}"/>
          </ac:picMkLst>
        </pc:picChg>
        <pc:picChg chg="add mod">
          <ac:chgData name="Lars Jakobsen" userId="24dbb310afb24aac" providerId="LiveId" clId="{68C82DC9-61D4-45D0-961C-894FC8799BE2}" dt="2020-10-06T18:24:01.961" v="2437" actId="1076"/>
          <ac:picMkLst>
            <pc:docMk/>
            <pc:sldMk cId="300774833" sldId="303"/>
            <ac:picMk id="23564" creationId="{521FF466-2849-43F6-8BC5-7502D7F75A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49D60-9564-475E-B6D3-1B7A8E8A1D03}" type="datetimeFigureOut">
              <a:rPr lang="en-GB" smtClean="0"/>
              <a:t>09/10/2020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4A007-BCA4-4F7B-9368-6C4B90A97AF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52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8574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b-NO" dirty="0"/>
              <a:t>Major Tom</a:t>
            </a:r>
          </a:p>
          <a:p>
            <a:pPr marL="228600" indent="-228600">
              <a:buAutoNum type="arabicPeriod"/>
            </a:pPr>
            <a:r>
              <a:rPr lang="nb-NO" dirty="0" err="1"/>
              <a:t>entertain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3.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cheap perfume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26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ACDC Back in Black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31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Eiffel 54 - Blue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Frog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Axel F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Gigi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Dagistino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Lamour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Toujours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Aqua - Barbie Girl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 DJ - Better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Eurythmics - Sweet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Dreams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Rythml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Night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Scatman - ski-ba-bop-ba-dop-bop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A-ha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78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Eiffel 54 - Blue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Frog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Axel F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Gigi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Dagistino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Lamour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Toujours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Aqua - Barbie Girl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 DJ - Better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Eurythmics - Sweet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Dreams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Rythml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Night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Scatman - ski-ba-bop-ba-dop-bop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A-ha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57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Eiffel 54 - Blue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Frog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Axel F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Gigi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Dagistino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Lamour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Toujours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Aqua - Barbie Girl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 DJ - Better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Eurythmics - Sweet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Dreams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Rythml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Night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Scatman - ski-ba-bop-ba-dop-bop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A-ha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631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Mraz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493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b-NO" dirty="0"/>
              <a:t>Whitesnake</a:t>
            </a:r>
          </a:p>
          <a:p>
            <a:pPr marL="228600" indent="-228600">
              <a:buAutoNum type="arabicPeriod"/>
            </a:pPr>
            <a:r>
              <a:rPr lang="nb-NO" dirty="0"/>
              <a:t>Stage Dolls</a:t>
            </a:r>
          </a:p>
          <a:p>
            <a:pPr marL="228600" indent="-228600">
              <a:buAutoNum type="arabicPeriod"/>
            </a:pPr>
            <a:r>
              <a:rPr lang="nb-NO" dirty="0"/>
              <a:t>Def Leppard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296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 6 749 158 459 ganger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905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Harry Styles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Weekend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745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Harry Styles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Weekend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10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477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ACDC Back in Black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431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964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b-NO" dirty="0"/>
              <a:t>Major Tom</a:t>
            </a:r>
          </a:p>
          <a:p>
            <a:pPr marL="228600" indent="-228600">
              <a:buAutoNum type="arabicPeriod"/>
            </a:pPr>
            <a:r>
              <a:rPr lang="nb-NO" dirty="0" err="1"/>
              <a:t>entertain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3.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0732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Satyricon</a:t>
            </a:r>
            <a:br>
              <a:rPr lang="nb-NO" dirty="0"/>
            </a:br>
            <a:r>
              <a:rPr lang="nb-NO" dirty="0"/>
              <a:t>Mayhem</a:t>
            </a:r>
          </a:p>
          <a:p>
            <a:r>
              <a:rPr lang="nb-NO" dirty="0"/>
              <a:t>Burzum</a:t>
            </a:r>
          </a:p>
          <a:p>
            <a:r>
              <a:rPr lang="nb-NO" dirty="0" err="1"/>
              <a:t>Immortal</a:t>
            </a:r>
            <a:br>
              <a:rPr lang="nb-NO" dirty="0"/>
            </a:br>
            <a:r>
              <a:rPr lang="nb-NO" dirty="0"/>
              <a:t>Dimmu Borgir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159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153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Eiffel 54 - Blue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Frog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Axel F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Gigi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Dagistino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Lamour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Toujours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Aqua - Barbie Girl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 DJ - Better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Eurythmics - Sweet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Dreams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Rythml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Night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Scatman - ski-ba-bop-ba-dop-bop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A-ha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0039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Eiffel 54 - Blue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Crazy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Frog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Axel F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Gigi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Dagistino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Lamour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Toujours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Aqua - Barbie Girl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Alice DJ - Better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Alone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Eurythmics - Sweet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Dreams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Corona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Rythml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Night</a:t>
            </a:r>
            <a:endParaRPr lang="nb-N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Scatman - ski-ba-bop-ba-dop-bop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A-ha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967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Jason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Mraz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Yours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683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nb-NO" dirty="0"/>
              <a:t>Whitesnake</a:t>
            </a:r>
          </a:p>
          <a:p>
            <a:pPr marL="228600" indent="-228600">
              <a:buAutoNum type="arabicPeriod"/>
            </a:pPr>
            <a:r>
              <a:rPr lang="nb-NO" dirty="0"/>
              <a:t>Stage Dolls</a:t>
            </a:r>
          </a:p>
          <a:p>
            <a:pPr marL="228600" indent="-228600">
              <a:buAutoNum type="arabicPeriod"/>
            </a:pPr>
            <a:r>
              <a:rPr lang="nb-NO" dirty="0"/>
              <a:t>Def Leppard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08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Sett 6 749 158 459 ganger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03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Harry Styles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Weekend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78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Harry Styles</a:t>
            </a:r>
          </a:p>
          <a:p>
            <a:r>
              <a:rPr lang="nb-NO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</a:t>
            </a: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Weekend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49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Satyricon</a:t>
            </a:r>
            <a:br>
              <a:rPr lang="nb-NO" dirty="0"/>
            </a:br>
            <a:r>
              <a:rPr lang="nb-NO" dirty="0"/>
              <a:t>Mayhem</a:t>
            </a:r>
          </a:p>
          <a:p>
            <a:r>
              <a:rPr lang="nb-NO" dirty="0"/>
              <a:t>Burzum</a:t>
            </a:r>
          </a:p>
          <a:p>
            <a:r>
              <a:rPr lang="nb-NO" dirty="0" err="1"/>
              <a:t>Immortal</a:t>
            </a:r>
            <a:br>
              <a:rPr lang="nb-NO" dirty="0"/>
            </a:br>
            <a:r>
              <a:rPr lang="nb-NO" dirty="0"/>
              <a:t>Dimmu Borgir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563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Freddy Kalas</a:t>
            </a:r>
          </a:p>
          <a:p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TIX</a:t>
            </a:r>
            <a:b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nb-N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Broiler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4A007-BCA4-4F7B-9368-6C4B90A97AF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1047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F2F0EF32-8BC2-42FC-9A9C-47E4BFDB19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1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>
            <a:extLst>
              <a:ext uri="{FF2B5EF4-FFF2-40B4-BE49-F238E27FC236}">
                <a16:creationId xmlns:a16="http://schemas.microsoft.com/office/drawing/2014/main" id="{8E84CFFB-93AF-4ACE-80CC-42E082C420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162" y="5443881"/>
            <a:ext cx="19442430" cy="1769715"/>
          </a:xfrm>
        </p:spPr>
        <p:txBody>
          <a:bodyPr anchor="t">
            <a:normAutofit/>
          </a:bodyPr>
          <a:lstStyle>
            <a:lvl1pPr>
              <a:defRPr sz="115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D630E274-EE29-4BB8-A0C0-A4DAE99A94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0186D5-C7A7-4DDF-990C-7877E4ED3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09.10.2020</a:t>
            </a:fld>
            <a:endParaRPr lang="nb-NO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9888F3-79AB-4724-A553-E38F3F2B5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AB5276-C8CF-4221-A9C0-4611A29A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9804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B78EF-6E58-4A10-8C22-8CA316BFC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09.10.2020</a:t>
            </a:fld>
            <a:endParaRPr lang="nb-NO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86E7B-0586-4560-9BD7-AE968CCF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F904C4-9EC1-43F6-B344-011BFA292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4384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>
            <a:extLst>
              <a:ext uri="{FF2B5EF4-FFF2-40B4-BE49-F238E27FC236}">
                <a16:creationId xmlns:a16="http://schemas.microsoft.com/office/drawing/2014/main" id="{6684E2E0-FFC9-4A12-8966-A1B361D67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296162" y="7242176"/>
            <a:ext cx="19442430" cy="1538883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5000">
                <a:solidFill>
                  <a:schemeClr val="lt1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7" name="Tittel 6">
            <a:extLst>
              <a:ext uri="{FF2B5EF4-FFF2-40B4-BE49-F238E27FC236}">
                <a16:creationId xmlns:a16="http://schemas.microsoft.com/office/drawing/2014/main" id="{2ED832FC-F908-4026-89D6-05C911A1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3677345"/>
            <a:ext cx="19442430" cy="3539430"/>
          </a:xfrm>
        </p:spPr>
        <p:txBody>
          <a:bodyPr>
            <a:normAutofit/>
          </a:bodyPr>
          <a:lstStyle>
            <a:lvl1pPr>
              <a:defRPr sz="115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0F5657A1-5119-4CE4-BF64-A75910411B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0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241530" y="2454289"/>
            <a:ext cx="9721215" cy="16619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603CA704-3110-4BD0-BB97-B7317ADB27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241530" y="4824604"/>
            <a:ext cx="9721215" cy="756094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1CC5E1-F2E2-4EB8-9E7A-0E44048484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09.10.2020</a:t>
            </a:fld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722D3C-3523-42BB-B26D-E22E2CA92F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093A2A-6FF1-4F01-B864-9F295D75E1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370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>
            <a:extLst>
              <a:ext uri="{FF2B5EF4-FFF2-40B4-BE49-F238E27FC236}">
                <a16:creationId xmlns:a16="http://schemas.microsoft.com/office/drawing/2014/main" id="{CD4FE108-89A9-402A-AE43-E6B1A8196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162" y="5444790"/>
            <a:ext cx="19442430" cy="3518235"/>
          </a:xfrm>
        </p:spPr>
        <p:txBody>
          <a:bodyPr anchor="t">
            <a:normAutofit/>
          </a:bodyPr>
          <a:lstStyle>
            <a:lvl1pPr>
              <a:defRPr sz="115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B6197F82-60C4-41A3-966E-0DFD469041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1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B46B4-DBB6-496D-800A-047EBDB7E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09.10.2020</a:t>
            </a:fld>
            <a:endParaRPr lang="nb-NO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967E9A-4B7E-4634-AA04-8F8A18259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74249-8612-40FA-8D7C-D75B708B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 tekst /m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296162" y="3200143"/>
            <a:ext cx="9721215" cy="4720233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8" name="Plassholder for bilde 7">
            <a:extLst>
              <a:ext uri="{FF2B5EF4-FFF2-40B4-BE49-F238E27FC236}">
                <a16:creationId xmlns:a16="http://schemas.microsoft.com/office/drawing/2014/main" id="{C6750153-00E9-45B5-B5A5-B3F77759B9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4901" y="0"/>
            <a:ext cx="12097512" cy="13716000"/>
          </a:xfrm>
          <a:prstGeom prst="rect">
            <a:avLst/>
          </a:prstGeom>
        </p:spPr>
        <p:txBody>
          <a:bodyPr lIns="0" tIns="4320000" rIns="0" bIns="0" anchor="t" anchorCtr="1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nb-NO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5B614B-F6EC-4D21-8868-13878AE7448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09.10.2020</a:t>
            </a:fld>
            <a:endParaRPr lang="nb-N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0A8642-18D9-4C4D-85AC-0ABC2C5EED0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40BD5-F6B4-4DFB-8F54-048901E0F24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8174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tart - Mål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F63A93ED-C59C-4509-9D0C-882E2728D7C5}"/>
              </a:ext>
            </a:extLst>
          </p:cNvPr>
          <p:cNvSpPr/>
          <p:nvPr userDrawn="1"/>
        </p:nvSpPr>
        <p:spPr>
          <a:xfrm>
            <a:off x="6797649" y="7589748"/>
            <a:ext cx="10801350" cy="72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9" name="TekstSylinder 8">
            <a:extLst>
              <a:ext uri="{FF2B5EF4-FFF2-40B4-BE49-F238E27FC236}">
                <a16:creationId xmlns:a16="http://schemas.microsoft.com/office/drawing/2014/main" id="{CF01AABD-F9CF-4FA4-B38E-34848CEEDCF0}"/>
              </a:ext>
            </a:extLst>
          </p:cNvPr>
          <p:cNvSpPr txBox="1"/>
          <p:nvPr userDrawn="1"/>
        </p:nvSpPr>
        <p:spPr>
          <a:xfrm>
            <a:off x="5069434" y="7380922"/>
            <a:ext cx="133134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800" dirty="0"/>
              <a:t>Start</a:t>
            </a:r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A955C93F-7DE6-4469-9403-F47AB0438B52}"/>
              </a:ext>
            </a:extLst>
          </p:cNvPr>
          <p:cNvSpPr txBox="1"/>
          <p:nvPr userDrawn="1"/>
        </p:nvSpPr>
        <p:spPr>
          <a:xfrm>
            <a:off x="18110264" y="7380922"/>
            <a:ext cx="108119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2800" dirty="0"/>
              <a:t>Mål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D915A0-6B4B-41AE-B08B-99A3660C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09.10.2020</a:t>
            </a:fld>
            <a:endParaRPr lang="nb-NO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54400-F76A-4D69-9D32-327D62A03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5D3DFA-77D5-44F6-8C96-C2FBB782E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6339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296162" y="4824604"/>
            <a:ext cx="9721215" cy="7560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1737467" y="4824604"/>
            <a:ext cx="9721215" cy="7560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39726AD7-306B-4F75-B790-7387093D2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09.10.2020</a:t>
            </a:fld>
            <a:endParaRPr lang="nb-NO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9F6BA31-A548-4C81-8B63-6777BE9C9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DC770F-8466-4C14-A0D1-D358132E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96162" y="4824603"/>
            <a:ext cx="9721215" cy="450056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296162" y="5274658"/>
            <a:ext cx="9721215" cy="71108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11737467" y="4824602"/>
            <a:ext cx="9721215" cy="450056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11737467" y="5274658"/>
            <a:ext cx="9721215" cy="71108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D9895454-E7A2-4FFB-A53E-FF6F72DCC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69091-BAB7-4412-8C2F-58945C22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B935-8753-41E1-A095-6F4B8767DEEF}" type="datetime1">
              <a:rPr lang="nb-NO" smtClean="0"/>
              <a:t>09.10.2020</a:t>
            </a:fld>
            <a:endParaRPr lang="nb-NO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88421CB-DD08-4D3F-87FA-3A17BA7B4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3ABC9F-3E2A-47F4-B2C8-885F7ECF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08466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9F37E24A-AEA4-48B6-B74D-0ECA44AD11DE}"/>
              </a:ext>
            </a:extLst>
          </p:cNvPr>
          <p:cNvSpPr/>
          <p:nvPr userDrawn="1"/>
        </p:nvSpPr>
        <p:spPr>
          <a:xfrm>
            <a:off x="-1" y="0"/>
            <a:ext cx="24382413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296162" y="2454289"/>
            <a:ext cx="20162520" cy="166199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296162" y="4824603"/>
            <a:ext cx="20162520" cy="7560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2427338" y="12907613"/>
            <a:ext cx="1692332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900">
                <a:solidFill>
                  <a:schemeClr val="dk1"/>
                </a:solidFill>
              </a:defRPr>
            </a:lvl1pPr>
          </a:lstStyle>
          <a:p>
            <a:fld id="{71E1B935-8753-41E1-A095-6F4B8767DEEF}" type="datetime1">
              <a:rPr lang="nb-NO" smtClean="0"/>
              <a:t>09.10.2020</a:t>
            </a:fld>
            <a:endParaRPr lang="nb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748156" y="12907613"/>
            <a:ext cx="14886105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900">
                <a:solidFill>
                  <a:schemeClr val="dk1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22583566" y="12907613"/>
            <a:ext cx="617582" cy="1800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900">
                <a:solidFill>
                  <a:schemeClr val="dk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‹#›</a:t>
            </a:fld>
            <a:endParaRPr lang="nb-NO" dirty="0"/>
          </a:p>
        </p:txBody>
      </p:sp>
      <p:pic>
        <p:nvPicPr>
          <p:cNvPr id="11" name="Bilde 10">
            <a:extLst>
              <a:ext uri="{FF2B5EF4-FFF2-40B4-BE49-F238E27FC236}">
                <a16:creationId xmlns:a16="http://schemas.microsoft.com/office/drawing/2014/main" id="{C0AE797F-7AF6-48AE-AC81-F16A6D4C649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2" y="1152144"/>
            <a:ext cx="1173482" cy="664465"/>
          </a:xfrm>
          <a:prstGeom prst="rect">
            <a:avLst/>
          </a:prstGeom>
        </p:spPr>
      </p:pic>
      <p:sp>
        <p:nvSpPr>
          <p:cNvPr id="13" name="TekstSylinder 12">
            <a:extLst>
              <a:ext uri="{FF2B5EF4-FFF2-40B4-BE49-F238E27FC236}">
                <a16:creationId xmlns:a16="http://schemas.microsoft.com/office/drawing/2014/main" id="{DCA16CCD-2E32-4E9B-8381-BA9E6A451C30}"/>
              </a:ext>
            </a:extLst>
          </p:cNvPr>
          <p:cNvSpPr txBox="1"/>
          <p:nvPr userDrawn="1"/>
        </p:nvSpPr>
        <p:spPr>
          <a:xfrm>
            <a:off x="1116141" y="12928374"/>
            <a:ext cx="91030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900" dirty="0"/>
              <a:t>Novanet</a:t>
            </a:r>
          </a:p>
        </p:txBody>
      </p:sp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6" r:id="rId3"/>
    <p:sldLayoutId id="2147483651" r:id="rId4"/>
    <p:sldLayoutId id="2147483650" r:id="rId5"/>
    <p:sldLayoutId id="2147483657" r:id="rId6"/>
    <p:sldLayoutId id="2147483658" r:id="rId7"/>
    <p:sldLayoutId id="2147483652" r:id="rId8"/>
    <p:sldLayoutId id="2147483653" r:id="rId9"/>
    <p:sldLayoutId id="2147483659" r:id="rId10"/>
    <p:sldLayoutId id="2147483654" r:id="rId11"/>
    <p:sldLayoutId id="2147483655" r:id="rId12"/>
  </p:sldLayoutIdLst>
  <p:hf hdr="0" ftr="0" dt="0"/>
  <p:txStyles>
    <p:titleStyle>
      <a:lvl1pPr algn="l" defTabSz="1828709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360000" algn="l" defTabSz="1828709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LhGq0060w?feature=oembed" TargetMode="Externa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9mkRgaN9qPk?start=85&amp;feature=oembed" TargetMode="Externa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6cFzCc7eRg?feature=oembed" TargetMode="Externa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UUuvgMZyPU?feature=oembed" TargetMode="Externa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qLyBwBb-PW0?feature=oembed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GQqJNTrDcc?feature=oembed" TargetMode="Externa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anCLS_hIo4?feature=oembed" TargetMode="Externa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_rDsQwJqz0?feature=oembed" TargetMode="Externa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D0DyRxKmU?start=10&amp;feature=oembed" TargetMode="Externa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UIB9Y4OFPs?feature=oembed" TargetMode="Externa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qZsoesa55w?start=18&amp;feature=oembed" TargetMode="External"/><Relationship Id="rId4" Type="http://schemas.openxmlformats.org/officeDocument/2006/relationships/image" Target="../media/image1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FLhGq0060w?feature=oembed" TargetMode="Externa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GQqJNTrDcc?feature=oembed" TargetMode="External"/><Relationship Id="rId4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6cFzCc7eRg?feature=oembed" TargetMode="Externa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UUuvgMZyPU?feature=oembed" TargetMode="External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9mkRgaN9qPk?start=85&amp;feature=oembed" TargetMode="Externa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anCLS_hIo4?feature=oembed" TargetMode="External"/><Relationship Id="rId4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_rDsQwJqz0?feature=oembed" TargetMode="External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D0DyRxKmU?start=10&amp;feature=oembed" TargetMode="Externa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UIB9Y4OFPs?feature=oembed" TargetMode="Externa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qZsoesa55w?start=18&amp;feature=oembed" TargetMode="Externa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5ABBBA32-847F-4FDB-ACA9-FF6ECFBD2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24382413" cy="137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C64EE3-1617-44A0-8CFA-6FAEB7A8F792}"/>
              </a:ext>
            </a:extLst>
          </p:cNvPr>
          <p:cNvSpPr/>
          <p:nvPr/>
        </p:nvSpPr>
        <p:spPr>
          <a:xfrm>
            <a:off x="-3289417" y="443950"/>
            <a:ext cx="21846151" cy="6217087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FAGKVELD 06.10.2020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137B4-C1E8-45CE-A640-F9F227E22322}"/>
              </a:ext>
            </a:extLst>
          </p:cNvPr>
          <p:cNvSpPr/>
          <p:nvPr/>
        </p:nvSpPr>
        <p:spPr>
          <a:xfrm>
            <a:off x="12191206" y="3836855"/>
            <a:ext cx="11318499" cy="72019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nb-NO" sz="6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ice</a:t>
            </a:r>
            <a:endParaRPr lang="nb-NO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r"/>
            <a: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 Anders</a:t>
            </a:r>
          </a:p>
          <a:p>
            <a:pPr algn="r"/>
            <a:b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«Show </a:t>
            </a:r>
            <a:r>
              <a:rPr lang="nb-NO" sz="6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</a:t>
            </a:r>
            <a: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nb-NO" sz="6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</a:t>
            </a:r>
            <a: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nb-NO" sz="6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repository</a:t>
            </a:r>
            <a: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»</a:t>
            </a:r>
            <a:b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- </a:t>
            </a:r>
            <a:r>
              <a:rPr lang="nb-NO" sz="6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OptinBank</a:t>
            </a:r>
            <a:endParaRPr lang="nb-NO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r"/>
            <a:b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nb-NO" sz="6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 Musikkquiz</a:t>
            </a:r>
            <a:endParaRPr lang="en-US" sz="6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383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1943149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1" y="2460568"/>
            <a:ext cx="5441466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4.</a:t>
            </a:r>
            <a:br>
              <a:rPr lang="nb-NO" sz="7200" dirty="0"/>
            </a:br>
            <a:r>
              <a:rPr lang="nb-NO" sz="7200" dirty="0"/>
              <a:t>Disse 3 artistene har sanger på Billboard Top 10 nå. Hva heter artistene?</a:t>
            </a:r>
            <a:br>
              <a:rPr lang="nb-NO" sz="7200" dirty="0"/>
            </a:br>
            <a:endParaRPr lang="nb-NO" sz="7200" dirty="0"/>
          </a:p>
        </p:txBody>
      </p:sp>
      <p:pic>
        <p:nvPicPr>
          <p:cNvPr id="2052" name="Picture 4" descr="Norgesaktuelle Cardi B avlyser konserter etter plastisk kirurgi - 730.no">
            <a:extLst>
              <a:ext uri="{FF2B5EF4-FFF2-40B4-BE49-F238E27FC236}">
                <a16:creationId xmlns:a16="http://schemas.microsoft.com/office/drawing/2014/main" id="{85BE90F6-BC92-40E8-A3FC-4939DACE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543" y="2460568"/>
            <a:ext cx="74295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Weeknd's 20 Best Songs: Critics' Picks | Billboard">
            <a:extLst>
              <a:ext uri="{FF2B5EF4-FFF2-40B4-BE49-F238E27FC236}">
                <a16:creationId xmlns:a16="http://schemas.microsoft.com/office/drawing/2014/main" id="{160651F8-D792-4632-874E-9D1A9CCB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543" y="7045383"/>
            <a:ext cx="73152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arry Styles – Wikipedia">
            <a:extLst>
              <a:ext uri="{FF2B5EF4-FFF2-40B4-BE49-F238E27FC236}">
                <a16:creationId xmlns:a16="http://schemas.microsoft.com/office/drawing/2014/main" id="{35036F3C-E84B-463A-8ADB-C178C71A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76" y="2460568"/>
            <a:ext cx="5874637" cy="870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The Weeknd - I Feel It Coming ft. Daft Punk (Official Video)">
            <a:hlinkClick r:id="" action="ppaction://media"/>
            <a:extLst>
              <a:ext uri="{FF2B5EF4-FFF2-40B4-BE49-F238E27FC236}">
                <a16:creationId xmlns:a16="http://schemas.microsoft.com/office/drawing/2014/main" id="{54FA675C-66D4-4EC3-83D2-46FD05D6B9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405315" y="11979396"/>
            <a:ext cx="648896" cy="36500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1DCFF4B-E0D7-4F1B-AFE0-B60E351CA3CD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</p:spTree>
    <p:extLst>
      <p:ext uri="{BB962C8B-B14F-4D97-AF65-F5344CB8AC3E}">
        <p14:creationId xmlns:p14="http://schemas.microsoft.com/office/powerpoint/2010/main" val="6933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151262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0" y="2460568"/>
            <a:ext cx="22021039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5.</a:t>
            </a:r>
            <a:br>
              <a:rPr lang="nb-NO" sz="7200" dirty="0"/>
            </a:br>
            <a:r>
              <a:rPr lang="nb-NO" sz="7200" dirty="0"/>
              <a:t>Her kommer en </a:t>
            </a:r>
            <a:r>
              <a:rPr lang="nb-NO" sz="7200" dirty="0" err="1"/>
              <a:t>medly</a:t>
            </a:r>
            <a:r>
              <a:rPr lang="nb-NO" sz="7200" dirty="0"/>
              <a:t>! </a:t>
            </a:r>
            <a:br>
              <a:rPr lang="nb-NO" sz="7200" dirty="0"/>
            </a:br>
            <a:br>
              <a:rPr lang="nb-NO" sz="7200" dirty="0"/>
            </a:br>
            <a:r>
              <a:rPr lang="nb-NO" sz="7200" dirty="0"/>
              <a:t>Poeng for riktig låt OG artist</a:t>
            </a:r>
            <a:br>
              <a:rPr lang="nb-NO" sz="7200" dirty="0"/>
            </a:br>
            <a:endParaRPr lang="nb-NO" sz="7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DCFF4B-E0D7-4F1B-AFE0-B60E351CA3CD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  <p:pic>
        <p:nvPicPr>
          <p:cNvPr id="3" name="medly">
            <a:hlinkClick r:id="" action="ppaction://media"/>
            <a:extLst>
              <a:ext uri="{FF2B5EF4-FFF2-40B4-BE49-F238E27FC236}">
                <a16:creationId xmlns:a16="http://schemas.microsoft.com/office/drawing/2014/main" id="{0A8C3D0B-C87F-49F1-B404-B33BF7104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01879" y="116807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172282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C6A2B-6BB0-4215-AE3F-D3A42052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649" y="2462142"/>
            <a:ext cx="19442430" cy="1769715"/>
          </a:xfrm>
        </p:spPr>
        <p:txBody>
          <a:bodyPr>
            <a:normAutofit fontScale="90000"/>
          </a:bodyPr>
          <a:lstStyle/>
          <a:p>
            <a:r>
              <a:rPr lang="nb-NO" dirty="0"/>
              <a:t>6.</a:t>
            </a:r>
            <a:br>
              <a:rPr lang="nb-NO" dirty="0"/>
            </a:br>
            <a:r>
              <a:rPr lang="nb-NO" dirty="0"/>
              <a:t>NORSK METAL!!!!!!</a:t>
            </a:r>
            <a:br>
              <a:rPr lang="nb-NO" dirty="0"/>
            </a:br>
            <a:r>
              <a:rPr lang="nb-NO" dirty="0"/>
              <a:t>Hvilke 5 norske metal band er dette? </a:t>
            </a:r>
            <a:br>
              <a:rPr lang="nb-NO" dirty="0"/>
            </a:br>
            <a:endParaRPr lang="nb-NO" dirty="0"/>
          </a:p>
        </p:txBody>
      </p:sp>
      <p:pic>
        <p:nvPicPr>
          <p:cNvPr id="2" name="Online Media 1" title="Top 10 Norwegian Heavy Metal Bands">
            <a:hlinkClick r:id="" action="ppaction://media"/>
            <a:extLst>
              <a:ext uri="{FF2B5EF4-FFF2-40B4-BE49-F238E27FC236}">
                <a16:creationId xmlns:a16="http://schemas.microsoft.com/office/drawing/2014/main" id="{10F624EA-094E-4838-AADF-E26F242520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010093" y="496957"/>
            <a:ext cx="362226" cy="203752"/>
          </a:xfrm>
          <a:prstGeom prst="rect">
            <a:avLst/>
          </a:prstGeom>
        </p:spPr>
      </p:pic>
      <p:pic>
        <p:nvPicPr>
          <p:cNvPr id="3074" name="Picture 2" descr="Burzum – Wikipedia">
            <a:extLst>
              <a:ext uri="{FF2B5EF4-FFF2-40B4-BE49-F238E27FC236}">
                <a16:creationId xmlns:a16="http://schemas.microsoft.com/office/drawing/2014/main" id="{06CC187B-DD3B-4639-8720-5F8AAADF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49" y="10092501"/>
            <a:ext cx="3487557" cy="23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mortal - Kaosgudenes kalde hevn | Norway Rock Magazine">
            <a:extLst>
              <a:ext uri="{FF2B5EF4-FFF2-40B4-BE49-F238E27FC236}">
                <a16:creationId xmlns:a16="http://schemas.microsoft.com/office/drawing/2014/main" id="{52124E3A-8E34-4CF1-8192-6335A7C8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71" y="9484144"/>
            <a:ext cx="13385844" cy="759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yhem – Store norske leksikon">
            <a:extLst>
              <a:ext uri="{FF2B5EF4-FFF2-40B4-BE49-F238E27FC236}">
                <a16:creationId xmlns:a16="http://schemas.microsoft.com/office/drawing/2014/main" id="{199F7EFE-5437-41A4-B3B0-D532C2DC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937" y="9658619"/>
            <a:ext cx="3914697" cy="319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B6E0B5CC-4D4B-4E49-9C95-CFE0F438B6B1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5 poeng</a:t>
            </a:r>
          </a:p>
        </p:txBody>
      </p:sp>
    </p:spTree>
    <p:extLst>
      <p:ext uri="{BB962C8B-B14F-4D97-AF65-F5344CB8AC3E}">
        <p14:creationId xmlns:p14="http://schemas.microsoft.com/office/powerpoint/2010/main" val="192721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5545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0" y="2460568"/>
            <a:ext cx="22339091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7.</a:t>
            </a:r>
            <a:br>
              <a:rPr lang="nb-NO" sz="7200" dirty="0"/>
            </a:br>
            <a:r>
              <a:rPr lang="nb-NO" sz="7200" dirty="0"/>
              <a:t>Hvem er disse tre produsentene av norsk kvalitetsmusikk? </a:t>
            </a:r>
            <a:br>
              <a:rPr lang="nb-NO" sz="7200" dirty="0"/>
            </a:br>
            <a:endParaRPr lang="nb-NO" sz="7200" dirty="0"/>
          </a:p>
        </p:txBody>
      </p:sp>
      <p:pic>
        <p:nvPicPr>
          <p:cNvPr id="5122" name="Picture 2" descr="Sjefen for fest» og comeback-rockere til årets Roots - Brønnøysunds Avis">
            <a:extLst>
              <a:ext uri="{FF2B5EF4-FFF2-40B4-BE49-F238E27FC236}">
                <a16:creationId xmlns:a16="http://schemas.microsoft.com/office/drawing/2014/main" id="{BB807242-4451-4B09-914C-732E41C1D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0" y="7765638"/>
            <a:ext cx="7212453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jempehit med Tix er årets største låt i Storbritannia – VG">
            <a:extLst>
              <a:ext uri="{FF2B5EF4-FFF2-40B4-BE49-F238E27FC236}">
                <a16:creationId xmlns:a16="http://schemas.microsoft.com/office/drawing/2014/main" id="{B5880344-A91F-4FED-AA24-7FBAA000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82" y="7459596"/>
            <a:ext cx="7212452" cy="47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USIKK: Broiler ute med låta &quot;Good Idea&quot; - Bodøposten.no">
            <a:extLst>
              <a:ext uri="{FF2B5EF4-FFF2-40B4-BE49-F238E27FC236}">
                <a16:creationId xmlns:a16="http://schemas.microsoft.com/office/drawing/2014/main" id="{51ECC161-1FA2-4998-9317-0FA151D0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973" y="7509876"/>
            <a:ext cx="77914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nline Media 2" title="Freddy Kalas - Pinne For Landet">
            <a:hlinkClick r:id="" action="ppaction://media"/>
            <a:extLst>
              <a:ext uri="{FF2B5EF4-FFF2-40B4-BE49-F238E27FC236}">
                <a16:creationId xmlns:a16="http://schemas.microsoft.com/office/drawing/2014/main" id="{D2C38619-1786-4057-8D31-48841F4140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1561568" y="12841356"/>
            <a:ext cx="680279" cy="382657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FFC4925B-3CF8-478A-948E-AA728F6F1DA0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</p:spTree>
    <p:extLst>
      <p:ext uri="{BB962C8B-B14F-4D97-AF65-F5344CB8AC3E}">
        <p14:creationId xmlns:p14="http://schemas.microsoft.com/office/powerpoint/2010/main" val="351765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270735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1" y="2460568"/>
            <a:ext cx="9020656" cy="2508997"/>
          </a:xfrm>
        </p:spPr>
        <p:txBody>
          <a:bodyPr anchor="t">
            <a:noAutofit/>
          </a:bodyPr>
          <a:lstStyle/>
          <a:p>
            <a:r>
              <a:rPr lang="nb-NO" sz="7200" dirty="0"/>
              <a:t>8.</a:t>
            </a:r>
            <a:br>
              <a:rPr lang="nb-NO" sz="7200" dirty="0"/>
            </a:br>
            <a:r>
              <a:rPr lang="nb-NO" sz="7200" dirty="0"/>
              <a:t>Fyll ut de blanke!</a:t>
            </a:r>
            <a:br>
              <a:rPr lang="nb-NO" sz="7200" dirty="0"/>
            </a:br>
            <a:br>
              <a:rPr lang="nb-NO" sz="7200" dirty="0"/>
            </a:br>
            <a:endParaRPr lang="nb-NO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65D50-C690-450D-B556-788C18C626C3}"/>
              </a:ext>
            </a:extLst>
          </p:cNvPr>
          <p:cNvSpPr/>
          <p:nvPr/>
        </p:nvSpPr>
        <p:spPr>
          <a:xfrm>
            <a:off x="1296161" y="5263923"/>
            <a:ext cx="2160766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This is Ground Control to &lt;blank&gt;</a:t>
            </a:r>
            <a:endParaRPr lang="nb-NO" sz="115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23A6C-BC38-457F-8DCE-6B59127CB057}"/>
              </a:ext>
            </a:extLst>
          </p:cNvPr>
          <p:cNvSpPr/>
          <p:nvPr/>
        </p:nvSpPr>
        <p:spPr>
          <a:xfrm>
            <a:off x="1296159" y="6991387"/>
            <a:ext cx="2160766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b. With the lights out, it's less dangerous</a:t>
            </a:r>
            <a:br>
              <a:rPr lang="en-US" sz="6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Here we are now, &lt;blank&gt; us</a:t>
            </a:r>
            <a:endParaRPr lang="nb-NO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8F585D-1302-4E59-8161-D19DBB325260}"/>
              </a:ext>
            </a:extLst>
          </p:cNvPr>
          <p:cNvSpPr/>
          <p:nvPr/>
        </p:nvSpPr>
        <p:spPr>
          <a:xfrm>
            <a:off x="1296158" y="9734513"/>
            <a:ext cx="2160766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c. </a:t>
            </a:r>
            <a:r>
              <a:rPr lang="en-US" sz="6600" dirty="0">
                <a:solidFill>
                  <a:schemeClr val="accent1">
                    <a:lumMod val="75000"/>
                  </a:schemeClr>
                </a:solidFill>
              </a:rPr>
              <a:t>A singer in a smoky room</a:t>
            </a:r>
            <a:br>
              <a:rPr lang="en-US" sz="199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1">
                    <a:lumMod val="75000"/>
                  </a:schemeClr>
                </a:solidFill>
              </a:rPr>
              <a:t>A smell of wine and &lt;blank&gt;</a:t>
            </a:r>
            <a:endParaRPr lang="nb-NO" sz="8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Online Media 4" title="Fatboy Slim - Gangster Trippin (Sultan + Shepard Remix)">
            <a:hlinkClick r:id="" action="ppaction://media"/>
            <a:extLst>
              <a:ext uri="{FF2B5EF4-FFF2-40B4-BE49-F238E27FC236}">
                <a16:creationId xmlns:a16="http://schemas.microsoft.com/office/drawing/2014/main" id="{B807F829-019A-48D0-B604-9574E051C9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903827" y="12629047"/>
            <a:ext cx="1001508" cy="56334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653F35F3-63AA-409B-89FB-C432FFF0E051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</p:spTree>
    <p:extLst>
      <p:ext uri="{BB962C8B-B14F-4D97-AF65-F5344CB8AC3E}">
        <p14:creationId xmlns:p14="http://schemas.microsoft.com/office/powerpoint/2010/main" val="254181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DB965BB0-C43B-46F2-8B6D-32CBD761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24382413" cy="137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5CC694A-0E52-4494-9DD0-9309A1F573C0}"/>
              </a:ext>
            </a:extLst>
          </p:cNvPr>
          <p:cNvSpPr/>
          <p:nvPr/>
        </p:nvSpPr>
        <p:spPr>
          <a:xfrm>
            <a:off x="16980326" y="323435"/>
            <a:ext cx="6827520" cy="3011519"/>
          </a:xfrm>
          <a:prstGeom prst="wedgeEllipseCallou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C64EE3-1617-44A0-8CFA-6FAEB7A8F792}"/>
              </a:ext>
            </a:extLst>
          </p:cNvPr>
          <p:cNvSpPr/>
          <p:nvPr/>
        </p:nvSpPr>
        <p:spPr>
          <a:xfrm>
            <a:off x="-2131991" y="828961"/>
            <a:ext cx="21846151" cy="3154710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MUSIKKQUIZ</a:t>
            </a:r>
          </a:p>
        </p:txBody>
      </p:sp>
      <p:pic>
        <p:nvPicPr>
          <p:cNvPr id="22530" name="Picture 2" descr="Best Gif Ever! | Roliga bilder, Roliga giffar, Roligt">
            <a:extLst>
              <a:ext uri="{FF2B5EF4-FFF2-40B4-BE49-F238E27FC236}">
                <a16:creationId xmlns:a16="http://schemas.microsoft.com/office/drawing/2014/main" id="{1C37ED00-326C-4821-ACB4-356C2FF2EC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656" y="3203840"/>
            <a:ext cx="7090693" cy="1006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nline Media 3" title="Fatboy Slim 'Praise You’ (Purple Disco Machine Remix)">
            <a:hlinkClick r:id="" action="ppaction://media"/>
            <a:extLst>
              <a:ext uri="{FF2B5EF4-FFF2-40B4-BE49-F238E27FC236}">
                <a16:creationId xmlns:a16="http://schemas.microsoft.com/office/drawing/2014/main" id="{A82EA872-2B0C-4B8A-A41B-36FA049946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63108" y="12320337"/>
            <a:ext cx="1850188" cy="10407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48D8DE-0C3F-4A38-9BF8-2D2266071281}"/>
              </a:ext>
            </a:extLst>
          </p:cNvPr>
          <p:cNvSpPr/>
          <p:nvPr/>
        </p:nvSpPr>
        <p:spPr>
          <a:xfrm>
            <a:off x="17907116" y="1026755"/>
            <a:ext cx="502427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Hent </a:t>
            </a:r>
            <a:r>
              <a:rPr lang="en-US" sz="54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noe</a:t>
            </a: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54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godt</a:t>
            </a: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 å </a:t>
            </a:r>
            <a:r>
              <a:rPr lang="en-US" sz="5400" b="1" dirty="0" err="1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drikke</a:t>
            </a:r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!</a:t>
            </a:r>
            <a:b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</a:br>
            <a:b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</a:br>
            <a:endParaRPr lang="en-US" sz="5400" b="1" dirty="0">
              <a:ln w="12700" cmpd="sng">
                <a:solidFill>
                  <a:schemeClr val="accent4"/>
                </a:solidFill>
                <a:prstDash val="solid"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9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4146210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0" y="2460568"/>
            <a:ext cx="17608065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9.</a:t>
            </a:r>
            <a:br>
              <a:rPr lang="nb-NO" sz="7200" dirty="0"/>
            </a:br>
            <a:r>
              <a:rPr lang="nb-NO" sz="7200" dirty="0"/>
              <a:t>Hvilken sang er dette </a:t>
            </a:r>
            <a:br>
              <a:rPr lang="nb-NO" sz="7200" dirty="0"/>
            </a:br>
            <a:r>
              <a:rPr lang="nb-NO" sz="19900" dirty="0"/>
              <a:t>baklengs?</a:t>
            </a:r>
            <a:br>
              <a:rPr lang="nb-NO" sz="7200" dirty="0"/>
            </a:br>
            <a:endParaRPr lang="nb-NO" sz="7200" dirty="0"/>
          </a:p>
        </p:txBody>
      </p:sp>
      <p:pic>
        <p:nvPicPr>
          <p:cNvPr id="4" name="Online Media 3" title="AC DC  Back In Black (reverse)">
            <a:hlinkClick r:id="" action="ppaction://media"/>
            <a:extLst>
              <a:ext uri="{FF2B5EF4-FFF2-40B4-BE49-F238E27FC236}">
                <a16:creationId xmlns:a16="http://schemas.microsoft.com/office/drawing/2014/main" id="{730BA10D-89AA-437B-85F2-2091675FBD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907348" y="12471328"/>
            <a:ext cx="708026" cy="398265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B170874-015C-46ED-B1D6-23D71DB080B5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1 poeng</a:t>
            </a:r>
          </a:p>
        </p:txBody>
      </p:sp>
    </p:spTree>
    <p:extLst>
      <p:ext uri="{BB962C8B-B14F-4D97-AF65-F5344CB8AC3E}">
        <p14:creationId xmlns:p14="http://schemas.microsoft.com/office/powerpoint/2010/main" val="394555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390433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59" y="2460568"/>
            <a:ext cx="21623475" cy="10122371"/>
          </a:xfrm>
        </p:spPr>
        <p:txBody>
          <a:bodyPr anchor="t">
            <a:noAutofit/>
          </a:bodyPr>
          <a:lstStyle/>
          <a:p>
            <a:r>
              <a:rPr lang="nb-NO" sz="6000" b="0" dirty="0"/>
              <a:t>10.</a:t>
            </a:r>
            <a:br>
              <a:rPr lang="nb-NO" sz="6000" b="0" dirty="0"/>
            </a:br>
            <a:r>
              <a:rPr lang="nb-NO" sz="6000" b="0" dirty="0"/>
              <a:t>Fleip eller fakta</a:t>
            </a:r>
            <a:br>
              <a:rPr lang="nb-NO" sz="6000" b="0" dirty="0"/>
            </a:br>
            <a:br>
              <a:rPr lang="nb-NO" sz="6000" b="0" dirty="0"/>
            </a:br>
            <a:r>
              <a:rPr lang="nb-NO" sz="6000" b="0" dirty="0"/>
              <a:t>a. Ingen i Beatles kunne noter</a:t>
            </a:r>
            <a:br>
              <a:rPr lang="nb-NO" sz="6000" b="0" dirty="0"/>
            </a:br>
            <a:r>
              <a:rPr lang="nb-NO" sz="6000" b="0" dirty="0"/>
              <a:t>b. </a:t>
            </a:r>
            <a:r>
              <a:rPr lang="en-US" sz="6000" b="0" dirty="0"/>
              <a:t>I 2016 </a:t>
            </a:r>
            <a:r>
              <a:rPr lang="en-US" sz="6000" b="0" dirty="0" err="1"/>
              <a:t>solgte</a:t>
            </a:r>
            <a:r>
              <a:rPr lang="en-US" sz="6000" b="0" dirty="0"/>
              <a:t> Mozart </a:t>
            </a:r>
            <a:r>
              <a:rPr lang="en-US" sz="6000" b="0" dirty="0" err="1"/>
              <a:t>flere</a:t>
            </a:r>
            <a:r>
              <a:rPr lang="en-US" sz="6000" b="0" dirty="0"/>
              <a:t> </a:t>
            </a:r>
            <a:r>
              <a:rPr lang="en-US" sz="6000" b="0" dirty="0" err="1"/>
              <a:t>CDer</a:t>
            </a:r>
            <a:r>
              <a:rPr lang="en-US" sz="6000" b="0" dirty="0"/>
              <a:t> </a:t>
            </a:r>
            <a:r>
              <a:rPr lang="en-US" sz="6000" b="0" dirty="0" err="1"/>
              <a:t>enn</a:t>
            </a:r>
            <a:r>
              <a:rPr lang="en-US" sz="6000" b="0" dirty="0"/>
              <a:t> Beyoncé</a:t>
            </a:r>
            <a:br>
              <a:rPr lang="nb-NO" sz="6000" b="0" dirty="0"/>
            </a:br>
            <a:r>
              <a:rPr lang="nb-NO" sz="6000" b="0" dirty="0"/>
              <a:t>c. Det første bandet til å spille på alle kontinenter er Metallica</a:t>
            </a:r>
            <a:br>
              <a:rPr lang="nb-NO" sz="6000" b="0" dirty="0"/>
            </a:br>
            <a:r>
              <a:rPr lang="nb-NO" sz="6000" b="0" dirty="0"/>
              <a:t>d. Landet Monaco sitt orkester er større en militæret deres</a:t>
            </a:r>
            <a:br>
              <a:rPr lang="nb-NO" sz="6000" b="0" dirty="0"/>
            </a:br>
            <a:r>
              <a:rPr lang="nb-NO" sz="6000" b="0" dirty="0"/>
              <a:t>e. Axl Rose er et anagram for noe upassende</a:t>
            </a:r>
            <a:br>
              <a:rPr lang="nb-NO" sz="6000" dirty="0"/>
            </a:br>
            <a:endParaRPr lang="nb-NO" sz="6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971279E-C39C-4572-A6AD-B6C8C474ECB5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5 poeng</a:t>
            </a:r>
          </a:p>
        </p:txBody>
      </p:sp>
      <p:pic>
        <p:nvPicPr>
          <p:cNvPr id="3" name="Online Media 2" title="Bob Marley- Three Little Birds (With Lyrics!)">
            <a:hlinkClick r:id="" action="ppaction://media"/>
            <a:extLst>
              <a:ext uri="{FF2B5EF4-FFF2-40B4-BE49-F238E27FC236}">
                <a16:creationId xmlns:a16="http://schemas.microsoft.com/office/drawing/2014/main" id="{E5C68C76-2DBC-49BA-BE89-1A25E67646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919634" y="12582939"/>
            <a:ext cx="703263" cy="52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0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803303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0" y="2460568"/>
            <a:ext cx="10253109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11.</a:t>
            </a:r>
            <a:br>
              <a:rPr lang="nb-NO" sz="7200" dirty="0"/>
            </a:br>
            <a:r>
              <a:rPr lang="nb-NO" sz="7200" dirty="0"/>
              <a:t>Her kommer en </a:t>
            </a:r>
            <a:r>
              <a:rPr lang="nb-NO" sz="7200" dirty="0" err="1"/>
              <a:t>medly</a:t>
            </a:r>
            <a:r>
              <a:rPr lang="nb-NO" sz="7200" dirty="0"/>
              <a:t>!</a:t>
            </a:r>
            <a:br>
              <a:rPr lang="nb-NO" sz="7200" dirty="0"/>
            </a:br>
            <a:br>
              <a:rPr lang="nb-NO" sz="7200" dirty="0"/>
            </a:br>
            <a:r>
              <a:rPr lang="nb-NO" sz="7200" dirty="0"/>
              <a:t>1. Poeng per riktig navn OG artist</a:t>
            </a:r>
            <a:br>
              <a:rPr lang="nb-NO" sz="7200" dirty="0"/>
            </a:br>
            <a:endParaRPr lang="nb-NO" sz="7200" dirty="0"/>
          </a:p>
        </p:txBody>
      </p:sp>
      <p:pic>
        <p:nvPicPr>
          <p:cNvPr id="2" name="Online Media 1" title="80's 90's Music ON PIANO">
            <a:hlinkClick r:id="" action="ppaction://media"/>
            <a:extLst>
              <a:ext uri="{FF2B5EF4-FFF2-40B4-BE49-F238E27FC236}">
                <a16:creationId xmlns:a16="http://schemas.microsoft.com/office/drawing/2014/main" id="{F949F8A5-4A50-4765-88F6-B19C87D3C7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908725" y="6495222"/>
            <a:ext cx="644939" cy="36277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6D61664-7CB3-44A1-85C0-37B1F2D3F55A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9 poeng</a:t>
            </a:r>
          </a:p>
        </p:txBody>
      </p:sp>
    </p:spTree>
    <p:extLst>
      <p:ext uri="{BB962C8B-B14F-4D97-AF65-F5344CB8AC3E}">
        <p14:creationId xmlns:p14="http://schemas.microsoft.com/office/powerpoint/2010/main" val="386762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241743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0" y="2460568"/>
            <a:ext cx="5393397" cy="10016290"/>
          </a:xfrm>
        </p:spPr>
        <p:txBody>
          <a:bodyPr anchor="t">
            <a:noAutofit/>
          </a:bodyPr>
          <a:lstStyle/>
          <a:p>
            <a:r>
              <a:rPr lang="nb-NO" sz="7200" dirty="0"/>
              <a:t>12.</a:t>
            </a:r>
            <a:br>
              <a:rPr lang="nb-NO" sz="7200" dirty="0"/>
            </a:br>
            <a:r>
              <a:rPr lang="nb-NO" sz="7200" dirty="0"/>
              <a:t>Hvilken sang mimer han her?</a:t>
            </a:r>
            <a:br>
              <a:rPr lang="nb-NO" sz="7200" dirty="0"/>
            </a:br>
            <a:br>
              <a:rPr lang="nb-NO" sz="7200" dirty="0"/>
            </a:br>
            <a:r>
              <a:rPr lang="nb-NO" sz="7200" dirty="0"/>
              <a:t>Låt + artist = 5 poeng</a:t>
            </a:r>
            <a:br>
              <a:rPr lang="nb-NO" sz="7200" dirty="0"/>
            </a:br>
            <a:br>
              <a:rPr lang="nb-NO" sz="7200" dirty="0"/>
            </a:br>
            <a:br>
              <a:rPr lang="nb-NO" sz="7200" dirty="0"/>
            </a:br>
            <a:endParaRPr lang="nb-NO" sz="72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6D61664-7CB3-44A1-85C0-37B1F2D3F55A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5 poeng</a:t>
            </a:r>
          </a:p>
        </p:txBody>
      </p:sp>
      <p:pic>
        <p:nvPicPr>
          <p:cNvPr id="8" name="Hilarious mime of 'Don't Stop Me Now' by Queen   Fast and Loose - BBC">
            <a:hlinkClick r:id="" action="ppaction://media"/>
            <a:extLst>
              <a:ext uri="{FF2B5EF4-FFF2-40B4-BE49-F238E27FC236}">
                <a16:creationId xmlns:a16="http://schemas.microsoft.com/office/drawing/2014/main" id="{FC57975B-D9F0-4904-9E73-7B1E592FF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7992" y="2186739"/>
            <a:ext cx="16608926" cy="934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3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Tell opp poeng!</a:t>
            </a:r>
          </a:p>
        </p:txBody>
      </p:sp>
    </p:spTree>
    <p:extLst>
      <p:ext uri="{BB962C8B-B14F-4D97-AF65-F5344CB8AC3E}">
        <p14:creationId xmlns:p14="http://schemas.microsoft.com/office/powerpoint/2010/main" val="3426974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Top 5 Fail Cover Compilations">
            <a:hlinkClick r:id="" action="ppaction://media"/>
            <a:extLst>
              <a:ext uri="{FF2B5EF4-FFF2-40B4-BE49-F238E27FC236}">
                <a16:creationId xmlns:a16="http://schemas.microsoft.com/office/drawing/2014/main" id="{BC0902F6-3AC6-4E97-8569-BC23ECFC98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350923" y="2460568"/>
            <a:ext cx="16348624" cy="919610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2460568"/>
            <a:ext cx="4855256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1. </a:t>
            </a:r>
            <a:br>
              <a:rPr lang="nb-NO" sz="7200" dirty="0"/>
            </a:br>
            <a:r>
              <a:rPr lang="nb-NO" sz="7200" dirty="0"/>
              <a:t>Navn og artist på originalen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0C71619-14AE-48B9-AE50-5B85D338C3B4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1 poeng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15C1B1-A311-451A-96A3-2CE80DACB729}"/>
              </a:ext>
            </a:extLst>
          </p:cNvPr>
          <p:cNvSpPr/>
          <p:nvPr/>
        </p:nvSpPr>
        <p:spPr>
          <a:xfrm>
            <a:off x="7676295" y="12091797"/>
            <a:ext cx="74526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nb-NO" sz="5400" dirty="0">
                <a:solidFill>
                  <a:schemeClr val="accent1">
                    <a:lumMod val="75000"/>
                  </a:schemeClr>
                </a:solidFill>
              </a:rPr>
              <a:t>Jason </a:t>
            </a:r>
            <a:r>
              <a:rPr lang="nb-NO" sz="5400" dirty="0" err="1">
                <a:solidFill>
                  <a:schemeClr val="accent1">
                    <a:lumMod val="75000"/>
                  </a:schemeClr>
                </a:solidFill>
              </a:rPr>
              <a:t>Mraz</a:t>
            </a:r>
            <a:r>
              <a:rPr lang="nb-NO" sz="5400" dirty="0">
                <a:solidFill>
                  <a:schemeClr val="accent1">
                    <a:lumMod val="75000"/>
                  </a:schemeClr>
                </a:solidFill>
              </a:rPr>
              <a:t> - </a:t>
            </a:r>
            <a:r>
              <a:rPr lang="nb-NO" sz="5400" dirty="0" err="1">
                <a:solidFill>
                  <a:schemeClr val="accent1">
                    <a:lumMod val="75000"/>
                  </a:schemeClr>
                </a:solidFill>
              </a:rPr>
              <a:t>I'm</a:t>
            </a:r>
            <a:r>
              <a:rPr lang="nb-NO" sz="5400" dirty="0">
                <a:solidFill>
                  <a:schemeClr val="accent1">
                    <a:lumMod val="75000"/>
                  </a:schemeClr>
                </a:solidFill>
              </a:rPr>
              <a:t> Yours</a:t>
            </a:r>
          </a:p>
        </p:txBody>
      </p:sp>
    </p:spTree>
    <p:extLst>
      <p:ext uri="{BB962C8B-B14F-4D97-AF65-F5344CB8AC3E}">
        <p14:creationId xmlns:p14="http://schemas.microsoft.com/office/powerpoint/2010/main" val="348137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DB965BB0-C43B-46F2-8B6D-32CBD761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893"/>
            <a:ext cx="24382413" cy="137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C64EE3-1617-44A0-8CFA-6FAEB7A8F792}"/>
              </a:ext>
            </a:extLst>
          </p:cNvPr>
          <p:cNvSpPr/>
          <p:nvPr/>
        </p:nvSpPr>
        <p:spPr>
          <a:xfrm>
            <a:off x="-6474130" y="0"/>
            <a:ext cx="15900389" cy="1862048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LAG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4FB12D-744D-47EE-9512-7A3657C2DC19}"/>
              </a:ext>
            </a:extLst>
          </p:cNvPr>
          <p:cNvSpPr/>
          <p:nvPr/>
        </p:nvSpPr>
        <p:spPr>
          <a:xfrm>
            <a:off x="427555" y="7134027"/>
            <a:ext cx="6080503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Nils Georg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Lars S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Olav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Thea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endParaRPr lang="en-US" sz="7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B622D-38B8-437C-BFE5-7808C2168A33}"/>
              </a:ext>
            </a:extLst>
          </p:cNvPr>
          <p:cNvSpPr/>
          <p:nvPr/>
        </p:nvSpPr>
        <p:spPr>
          <a:xfrm>
            <a:off x="6000695" y="7186413"/>
            <a:ext cx="6080503" cy="67403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Hallstein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Terje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Sergey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Jan Tore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Jan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endParaRPr lang="en-US" sz="7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4FDE17-C45F-4641-94B3-F9ED28E3D7E4}"/>
              </a:ext>
            </a:extLst>
          </p:cNvPr>
          <p:cNvSpPr/>
          <p:nvPr/>
        </p:nvSpPr>
        <p:spPr>
          <a:xfrm>
            <a:off x="11986124" y="7186413"/>
            <a:ext cx="6080503" cy="563231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Anders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Tor Kristen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Richard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Hans Arne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endParaRPr lang="en-US" sz="72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3556" name="Picture 4" descr="Jack Black Dancing Sticker by Tenacious D for iOS &amp; Android | GIPHY">
            <a:extLst>
              <a:ext uri="{FF2B5EF4-FFF2-40B4-BE49-F238E27FC236}">
                <a16:creationId xmlns:a16="http://schemas.microsoft.com/office/drawing/2014/main" id="{E1B509CD-801D-41FE-941A-76FC716762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116" y="2592386"/>
            <a:ext cx="41719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Get Down Dancing Sticker by Originals for iOS &amp; Android | GIPHY">
            <a:extLst>
              <a:ext uri="{FF2B5EF4-FFF2-40B4-BE49-F238E27FC236}">
                <a16:creationId xmlns:a16="http://schemas.microsoft.com/office/drawing/2014/main" id="{65DFE44D-C94B-4E73-B9A6-663BD86ABF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795" y="2899600"/>
            <a:ext cx="4022090" cy="44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Dance dancing transparent GIF - Find on GIFER">
            <a:extLst>
              <a:ext uri="{FF2B5EF4-FFF2-40B4-BE49-F238E27FC236}">
                <a16:creationId xmlns:a16="http://schemas.microsoft.com/office/drawing/2014/main" id="{1D04B318-860E-4D21-8911-8582918604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355" y="3111497"/>
            <a:ext cx="238125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3FBF6E-1C2C-4AF9-84BB-4E4F00BACD3A}"/>
              </a:ext>
            </a:extLst>
          </p:cNvPr>
          <p:cNvSpPr/>
          <p:nvPr/>
        </p:nvSpPr>
        <p:spPr>
          <a:xfrm>
            <a:off x="17796986" y="7323899"/>
            <a:ext cx="6080503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 err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Kjell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Ingve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Marianne</a:t>
            </a:r>
            <a:b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Sasa</a:t>
            </a:r>
          </a:p>
        </p:txBody>
      </p:sp>
      <p:pic>
        <p:nvPicPr>
          <p:cNvPr id="23564" name="Picture 12" descr="Party GIFs - Get the best GIF on GIPHY">
            <a:extLst>
              <a:ext uri="{FF2B5EF4-FFF2-40B4-BE49-F238E27FC236}">
                <a16:creationId xmlns:a16="http://schemas.microsoft.com/office/drawing/2014/main" id="{521FF466-2849-43F6-8BC5-7502D7F75A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028" y="2735808"/>
            <a:ext cx="3506418" cy="449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74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2460568"/>
            <a:ext cx="5283542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2.</a:t>
            </a:r>
            <a:br>
              <a:rPr lang="nb-NO" sz="7200" dirty="0"/>
            </a:br>
            <a:r>
              <a:rPr lang="nb-NO" sz="7200" dirty="0"/>
              <a:t>Hvilke 3 puddelrock</a:t>
            </a:r>
            <a:br>
              <a:rPr lang="nb-NO" sz="7200" dirty="0"/>
            </a:br>
            <a:r>
              <a:rPr lang="nb-NO" sz="7200" dirty="0"/>
              <a:t>band er dette?</a:t>
            </a:r>
            <a:br>
              <a:rPr lang="nb-NO" sz="7200" dirty="0"/>
            </a:br>
            <a:endParaRPr lang="nb-NO" sz="7200" dirty="0"/>
          </a:p>
        </p:txBody>
      </p:sp>
      <p:pic>
        <p:nvPicPr>
          <p:cNvPr id="1026" name="Picture 2" descr="Whitesnake – Songs &amp; Albums : Napster">
            <a:extLst>
              <a:ext uri="{FF2B5EF4-FFF2-40B4-BE49-F238E27FC236}">
                <a16:creationId xmlns:a16="http://schemas.microsoft.com/office/drawing/2014/main" id="{FFE88AF8-589E-4639-8F21-55B1C999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518" y="1647739"/>
            <a:ext cx="7826384" cy="521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ge Dolls Tickets, Tour Dates &amp; Concerts 2021 &amp; 2020 – Songkick">
            <a:extLst>
              <a:ext uri="{FF2B5EF4-FFF2-40B4-BE49-F238E27FC236}">
                <a16:creationId xmlns:a16="http://schemas.microsoft.com/office/drawing/2014/main" id="{6BB2038B-04D6-410A-B418-1EF3E551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77" y="5294461"/>
            <a:ext cx="5589068" cy="55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10 Def Leppard Songs">
            <a:extLst>
              <a:ext uri="{FF2B5EF4-FFF2-40B4-BE49-F238E27FC236}">
                <a16:creationId xmlns:a16="http://schemas.microsoft.com/office/drawing/2014/main" id="{6B68D79D-F960-4B6C-B4C8-E2A0CDF73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962" y="7768173"/>
            <a:ext cx="7697037" cy="51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DEF LEPPARD - &quot;Pour Some Sugar On Me&quot; (Official Music Video)">
            <a:hlinkClick r:id="" action="ppaction://media"/>
            <a:extLst>
              <a:ext uri="{FF2B5EF4-FFF2-40B4-BE49-F238E27FC236}">
                <a16:creationId xmlns:a16="http://schemas.microsoft.com/office/drawing/2014/main" id="{C79658B5-2DEF-4D7F-9601-42CB41E587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041374" y="11656669"/>
            <a:ext cx="1152939" cy="86407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8508820A-4DDE-4D11-87E3-E38BB7ACB86A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043D39-5ED5-49C4-BB70-0C4349C8D113}"/>
              </a:ext>
            </a:extLst>
          </p:cNvPr>
          <p:cNvSpPr/>
          <p:nvPr/>
        </p:nvSpPr>
        <p:spPr>
          <a:xfrm>
            <a:off x="6273655" y="673232"/>
            <a:ext cx="12188825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nb-NO" sz="6600" dirty="0">
                <a:solidFill>
                  <a:schemeClr val="accent1">
                    <a:lumMod val="75000"/>
                  </a:schemeClr>
                </a:solidFill>
              </a:rPr>
              <a:t>Whitesnake</a:t>
            </a:r>
          </a:p>
          <a:p>
            <a:pPr marL="228600" indent="-228600">
              <a:buAutoNum type="arabicPeriod"/>
            </a:pPr>
            <a:r>
              <a:rPr lang="nb-NO" sz="6600" dirty="0">
                <a:solidFill>
                  <a:schemeClr val="accent1">
                    <a:lumMod val="75000"/>
                  </a:schemeClr>
                </a:solidFill>
              </a:rPr>
              <a:t>Stage Dolls</a:t>
            </a:r>
          </a:p>
          <a:p>
            <a:pPr marL="228600" indent="-228600">
              <a:buAutoNum type="arabicPeriod"/>
            </a:pPr>
            <a:r>
              <a:rPr lang="nb-NO" sz="6600" dirty="0">
                <a:solidFill>
                  <a:schemeClr val="accent1">
                    <a:lumMod val="75000"/>
                  </a:schemeClr>
                </a:solidFill>
              </a:rPr>
              <a:t>Def Leppard</a:t>
            </a:r>
          </a:p>
        </p:txBody>
      </p:sp>
    </p:spTree>
    <p:extLst>
      <p:ext uri="{BB962C8B-B14F-4D97-AF65-F5344CB8AC3E}">
        <p14:creationId xmlns:p14="http://schemas.microsoft.com/office/powerpoint/2010/main" val="69131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1" y="2460568"/>
            <a:ext cx="5441466" cy="9196101"/>
          </a:xfrm>
        </p:spPr>
        <p:txBody>
          <a:bodyPr anchor="t">
            <a:noAutofit/>
          </a:bodyPr>
          <a:lstStyle/>
          <a:p>
            <a:r>
              <a:rPr lang="nb-NO" sz="6600" dirty="0"/>
              <a:t>3.</a:t>
            </a:r>
            <a:br>
              <a:rPr lang="nb-NO" sz="6600" dirty="0"/>
            </a:br>
            <a:r>
              <a:rPr lang="nb-NO" sz="6600" dirty="0"/>
              <a:t>Hvor mange avspillinger har denne på </a:t>
            </a:r>
            <a:r>
              <a:rPr lang="nb-NO" sz="6600" dirty="0" err="1"/>
              <a:t>Youtube</a:t>
            </a:r>
            <a:r>
              <a:rPr lang="nb-NO" sz="6600" dirty="0"/>
              <a:t>?</a:t>
            </a:r>
            <a:br>
              <a:rPr lang="nb-NO" sz="6600" dirty="0"/>
            </a:br>
            <a:r>
              <a:rPr lang="nb-NO" sz="6600" dirty="0"/>
              <a:t>(pluss/minus 500 000 000 gir poeng)</a:t>
            </a:r>
            <a:br>
              <a:rPr lang="nb-NO" sz="6600" dirty="0"/>
            </a:br>
            <a:endParaRPr lang="nb-NO" sz="6600" dirty="0"/>
          </a:p>
        </p:txBody>
      </p:sp>
      <p:pic>
        <p:nvPicPr>
          <p:cNvPr id="3" name="Online Media 2" title="Baby Shark Dance | Sing and Dance! | @Baby Shark Official | PINKFONG Songs for Children">
            <a:hlinkClick r:id="" action="ppaction://media"/>
            <a:extLst>
              <a:ext uri="{FF2B5EF4-FFF2-40B4-BE49-F238E27FC236}">
                <a16:creationId xmlns:a16="http://schemas.microsoft.com/office/drawing/2014/main" id="{5ACAFB5A-B57A-4969-A521-164BE4D661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989474" y="2460568"/>
            <a:ext cx="15628731" cy="87911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08D4B5E-EBDE-403D-B975-31E5D8FE47F0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1 poeng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A91D1F-80C6-4427-B871-87A7C0C53B22}"/>
              </a:ext>
            </a:extLst>
          </p:cNvPr>
          <p:cNvSpPr/>
          <p:nvPr/>
        </p:nvSpPr>
        <p:spPr>
          <a:xfrm>
            <a:off x="7535447" y="11926073"/>
            <a:ext cx="96824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chemeClr val="accent1">
                    <a:lumMod val="75000"/>
                  </a:schemeClr>
                </a:solidFill>
              </a:rPr>
              <a:t>Sett 6 749 158 459 ganger</a:t>
            </a:r>
          </a:p>
        </p:txBody>
      </p:sp>
    </p:spTree>
    <p:extLst>
      <p:ext uri="{BB962C8B-B14F-4D97-AF65-F5344CB8AC3E}">
        <p14:creationId xmlns:p14="http://schemas.microsoft.com/office/powerpoint/2010/main" val="3615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1" y="2460568"/>
            <a:ext cx="5441466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4.</a:t>
            </a:r>
            <a:br>
              <a:rPr lang="nb-NO" sz="7200" dirty="0"/>
            </a:br>
            <a:r>
              <a:rPr lang="nb-NO" sz="7200" dirty="0"/>
              <a:t>Disse 3 artistene har sanger på Billboard Top 10 nå. Hva heter artistene?</a:t>
            </a:r>
            <a:br>
              <a:rPr lang="nb-NO" sz="7200" dirty="0"/>
            </a:br>
            <a:endParaRPr lang="nb-NO" sz="7200" dirty="0"/>
          </a:p>
        </p:txBody>
      </p:sp>
      <p:pic>
        <p:nvPicPr>
          <p:cNvPr id="2052" name="Picture 4" descr="Norgesaktuelle Cardi B avlyser konserter etter plastisk kirurgi - 730.no">
            <a:extLst>
              <a:ext uri="{FF2B5EF4-FFF2-40B4-BE49-F238E27FC236}">
                <a16:creationId xmlns:a16="http://schemas.microsoft.com/office/drawing/2014/main" id="{85BE90F6-BC92-40E8-A3FC-4939DACE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543" y="2460568"/>
            <a:ext cx="742950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Weeknd's 20 Best Songs: Critics' Picks | Billboard">
            <a:extLst>
              <a:ext uri="{FF2B5EF4-FFF2-40B4-BE49-F238E27FC236}">
                <a16:creationId xmlns:a16="http://schemas.microsoft.com/office/drawing/2014/main" id="{160651F8-D792-4632-874E-9D1A9CCB7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543" y="7045383"/>
            <a:ext cx="73152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arry Styles – Wikipedia">
            <a:extLst>
              <a:ext uri="{FF2B5EF4-FFF2-40B4-BE49-F238E27FC236}">
                <a16:creationId xmlns:a16="http://schemas.microsoft.com/office/drawing/2014/main" id="{35036F3C-E84B-463A-8ADB-C178C71A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876" y="2460568"/>
            <a:ext cx="5874637" cy="870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The Weeknd - I Feel It Coming ft. Daft Punk (Official Video)">
            <a:hlinkClick r:id="" action="ppaction://media"/>
            <a:extLst>
              <a:ext uri="{FF2B5EF4-FFF2-40B4-BE49-F238E27FC236}">
                <a16:creationId xmlns:a16="http://schemas.microsoft.com/office/drawing/2014/main" id="{54FA675C-66D4-4EC3-83D2-46FD05D6B9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405315" y="11979396"/>
            <a:ext cx="648896" cy="365004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21DCFF4B-E0D7-4F1B-AFE0-B60E351CA3CD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DAE668-0D32-4CEA-B771-59944FC9160E}"/>
              </a:ext>
            </a:extLst>
          </p:cNvPr>
          <p:cNvSpPr/>
          <p:nvPr/>
        </p:nvSpPr>
        <p:spPr>
          <a:xfrm>
            <a:off x="15189543" y="11255432"/>
            <a:ext cx="121888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The Weekend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0268FD-B3D1-4570-A629-2ED956CAAF57}"/>
              </a:ext>
            </a:extLst>
          </p:cNvPr>
          <p:cNvSpPr/>
          <p:nvPr/>
        </p:nvSpPr>
        <p:spPr>
          <a:xfrm>
            <a:off x="8568462" y="1342307"/>
            <a:ext cx="2675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Harry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DB3AE9-8777-47A0-8F04-E98383846F78}"/>
              </a:ext>
            </a:extLst>
          </p:cNvPr>
          <p:cNvSpPr/>
          <p:nvPr/>
        </p:nvSpPr>
        <p:spPr>
          <a:xfrm>
            <a:off x="15189543" y="1602432"/>
            <a:ext cx="18165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>
                <a:solidFill>
                  <a:schemeClr val="accent1">
                    <a:lumMod val="75000"/>
                  </a:schemeClr>
                </a:solidFill>
              </a:rPr>
              <a:t>Cardi</a:t>
            </a:r>
            <a:r>
              <a:rPr lang="nb-NO" dirty="0">
                <a:solidFill>
                  <a:schemeClr val="accent1">
                    <a:lumMod val="75000"/>
                  </a:schemeClr>
                </a:solidFill>
              </a:rPr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338441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0" y="2460568"/>
            <a:ext cx="22021039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5.</a:t>
            </a:r>
            <a:br>
              <a:rPr lang="nb-NO" sz="7200" dirty="0"/>
            </a:br>
            <a:r>
              <a:rPr lang="nb-NO" sz="7200" dirty="0"/>
              <a:t>Her kommer en </a:t>
            </a:r>
            <a:r>
              <a:rPr lang="nb-NO" sz="7200" dirty="0" err="1"/>
              <a:t>medly</a:t>
            </a:r>
            <a:r>
              <a:rPr lang="nb-NO" sz="7200" dirty="0"/>
              <a:t>! </a:t>
            </a:r>
            <a:br>
              <a:rPr lang="nb-NO" sz="7200" dirty="0"/>
            </a:br>
            <a:br>
              <a:rPr lang="nb-NO" sz="7200" dirty="0"/>
            </a:br>
            <a:r>
              <a:rPr lang="nb-NO" sz="7200" dirty="0"/>
              <a:t>Poeng for riktig låt OG artist</a:t>
            </a:r>
            <a:br>
              <a:rPr lang="nb-NO" sz="7200" dirty="0"/>
            </a:br>
            <a:endParaRPr lang="nb-NO" sz="72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1DCFF4B-E0D7-4F1B-AFE0-B60E351CA3CD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  <p:pic>
        <p:nvPicPr>
          <p:cNvPr id="3" name="medly">
            <a:hlinkClick r:id="" action="ppaction://media"/>
            <a:extLst>
              <a:ext uri="{FF2B5EF4-FFF2-40B4-BE49-F238E27FC236}">
                <a16:creationId xmlns:a16="http://schemas.microsoft.com/office/drawing/2014/main" id="{0A8C3D0B-C87F-49F1-B404-B33BF71043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01879" y="116807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0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0" y="2460568"/>
            <a:ext cx="17608065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6.</a:t>
            </a:r>
            <a:br>
              <a:rPr lang="nb-NO" sz="7200" dirty="0"/>
            </a:br>
            <a:r>
              <a:rPr lang="nb-NO" sz="7200" dirty="0"/>
              <a:t>Hvilken sang er dette </a:t>
            </a:r>
            <a:br>
              <a:rPr lang="nb-NO" sz="7200" dirty="0"/>
            </a:br>
            <a:r>
              <a:rPr lang="nb-NO" sz="19900" dirty="0"/>
              <a:t>baklengs?</a:t>
            </a:r>
            <a:br>
              <a:rPr lang="nb-NO" sz="7200" dirty="0"/>
            </a:br>
            <a:endParaRPr lang="nb-NO" sz="7200" dirty="0"/>
          </a:p>
        </p:txBody>
      </p:sp>
      <p:pic>
        <p:nvPicPr>
          <p:cNvPr id="4" name="Online Media 3" title="AC DC  Back In Black (reverse)">
            <a:hlinkClick r:id="" action="ppaction://media"/>
            <a:extLst>
              <a:ext uri="{FF2B5EF4-FFF2-40B4-BE49-F238E27FC236}">
                <a16:creationId xmlns:a16="http://schemas.microsoft.com/office/drawing/2014/main" id="{730BA10D-89AA-437B-85F2-2091675FBD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178716" y="5311466"/>
            <a:ext cx="13436658" cy="755812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B170874-015C-46ED-B1D6-23D71DB080B5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1 poeng</a:t>
            </a:r>
          </a:p>
        </p:txBody>
      </p:sp>
    </p:spTree>
    <p:extLst>
      <p:ext uri="{BB962C8B-B14F-4D97-AF65-F5344CB8AC3E}">
        <p14:creationId xmlns:p14="http://schemas.microsoft.com/office/powerpoint/2010/main" val="23450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0" y="2460568"/>
            <a:ext cx="22339091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7.</a:t>
            </a:r>
            <a:br>
              <a:rPr lang="nb-NO" sz="7200" dirty="0"/>
            </a:br>
            <a:r>
              <a:rPr lang="nb-NO" sz="7200" dirty="0"/>
              <a:t>Hvem er disse tre produsentene av norsk kvalitetsmusikk? </a:t>
            </a:r>
            <a:br>
              <a:rPr lang="nb-NO" sz="7200" dirty="0"/>
            </a:br>
            <a:endParaRPr lang="nb-NO" sz="7200" dirty="0"/>
          </a:p>
        </p:txBody>
      </p:sp>
      <p:pic>
        <p:nvPicPr>
          <p:cNvPr id="5122" name="Picture 2" descr="Sjefen for fest» og comeback-rockere til årets Roots - Brønnøysunds Avis">
            <a:extLst>
              <a:ext uri="{FF2B5EF4-FFF2-40B4-BE49-F238E27FC236}">
                <a16:creationId xmlns:a16="http://schemas.microsoft.com/office/drawing/2014/main" id="{BB807242-4451-4B09-914C-732E41C1D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0" y="7765638"/>
            <a:ext cx="7212453" cy="405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jempehit med Tix er årets største låt i Storbritannia – VG">
            <a:extLst>
              <a:ext uri="{FF2B5EF4-FFF2-40B4-BE49-F238E27FC236}">
                <a16:creationId xmlns:a16="http://schemas.microsoft.com/office/drawing/2014/main" id="{B5880344-A91F-4FED-AA24-7FBAA000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82" y="7459596"/>
            <a:ext cx="7212452" cy="476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USIKK: Broiler ute med låta &quot;Good Idea&quot; - Bodøposten.no">
            <a:extLst>
              <a:ext uri="{FF2B5EF4-FFF2-40B4-BE49-F238E27FC236}">
                <a16:creationId xmlns:a16="http://schemas.microsoft.com/office/drawing/2014/main" id="{51ECC161-1FA2-4998-9317-0FA151D0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1973" y="7509876"/>
            <a:ext cx="779145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nline Media 2" title="Freddy Kalas - Pinne For Landet">
            <a:hlinkClick r:id="" action="ppaction://media"/>
            <a:extLst>
              <a:ext uri="{FF2B5EF4-FFF2-40B4-BE49-F238E27FC236}">
                <a16:creationId xmlns:a16="http://schemas.microsoft.com/office/drawing/2014/main" id="{D2C38619-1786-4057-8D31-48841F4140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1561568" y="12841356"/>
            <a:ext cx="680279" cy="382657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FFC4925B-3CF8-478A-948E-AA728F6F1DA0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1C5AF-5D38-423D-AB4F-036A43572CBE}"/>
              </a:ext>
            </a:extLst>
          </p:cNvPr>
          <p:cNvSpPr/>
          <p:nvPr/>
        </p:nvSpPr>
        <p:spPr>
          <a:xfrm>
            <a:off x="1869050" y="12177126"/>
            <a:ext cx="12188825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4800" dirty="0">
                <a:solidFill>
                  <a:schemeClr val="accent1">
                    <a:lumMod val="75000"/>
                  </a:schemeClr>
                </a:solidFill>
              </a:rPr>
              <a:t>Freddy Kalas</a:t>
            </a:r>
          </a:p>
          <a:p>
            <a:br>
              <a:rPr lang="nb-NO" sz="4800" dirty="0">
                <a:solidFill>
                  <a:schemeClr val="accent1">
                    <a:lumMod val="75000"/>
                  </a:schemeClr>
                </a:solidFill>
              </a:rPr>
            </a:br>
            <a:endParaRPr lang="nb-NO" sz="4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D0F1CE-E2A5-43DB-B9DB-C3E2B7D7D16F}"/>
              </a:ext>
            </a:extLst>
          </p:cNvPr>
          <p:cNvSpPr/>
          <p:nvPr/>
        </p:nvSpPr>
        <p:spPr>
          <a:xfrm>
            <a:off x="8787950" y="12577682"/>
            <a:ext cx="11544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6000" dirty="0">
                <a:solidFill>
                  <a:schemeClr val="accent1">
                    <a:lumMod val="75000"/>
                  </a:schemeClr>
                </a:solidFill>
              </a:rPr>
              <a:t>TIX</a:t>
            </a:r>
            <a:endParaRPr lang="nb-NO" sz="6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C66E2D-6A83-4CA7-AE31-C8AFB7075814}"/>
              </a:ext>
            </a:extLst>
          </p:cNvPr>
          <p:cNvSpPr/>
          <p:nvPr/>
        </p:nvSpPr>
        <p:spPr>
          <a:xfrm>
            <a:off x="17320403" y="12577681"/>
            <a:ext cx="21788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5400" dirty="0">
                <a:solidFill>
                  <a:schemeClr val="accent1">
                    <a:lumMod val="75000"/>
                  </a:schemeClr>
                </a:solidFill>
              </a:rPr>
              <a:t>Broiler</a:t>
            </a:r>
            <a:endParaRPr lang="nb-NO" sz="5400" dirty="0"/>
          </a:p>
        </p:txBody>
      </p:sp>
    </p:spTree>
    <p:extLst>
      <p:ext uri="{BB962C8B-B14F-4D97-AF65-F5344CB8AC3E}">
        <p14:creationId xmlns:p14="http://schemas.microsoft.com/office/powerpoint/2010/main" val="208397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1" y="2460568"/>
            <a:ext cx="9020656" cy="2508997"/>
          </a:xfrm>
        </p:spPr>
        <p:txBody>
          <a:bodyPr anchor="t">
            <a:noAutofit/>
          </a:bodyPr>
          <a:lstStyle/>
          <a:p>
            <a:r>
              <a:rPr lang="nb-NO" sz="7200" dirty="0"/>
              <a:t>8.</a:t>
            </a:r>
            <a:br>
              <a:rPr lang="nb-NO" sz="7200" dirty="0"/>
            </a:br>
            <a:r>
              <a:rPr lang="nb-NO" sz="7200" dirty="0"/>
              <a:t>Fyll ut de blanke!</a:t>
            </a:r>
            <a:br>
              <a:rPr lang="nb-NO" sz="7200" dirty="0"/>
            </a:br>
            <a:br>
              <a:rPr lang="nb-NO" sz="7200" dirty="0"/>
            </a:br>
            <a:endParaRPr lang="nb-NO" sz="7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65D50-C690-450D-B556-788C18C626C3}"/>
              </a:ext>
            </a:extLst>
          </p:cNvPr>
          <p:cNvSpPr/>
          <p:nvPr/>
        </p:nvSpPr>
        <p:spPr>
          <a:xfrm>
            <a:off x="1296161" y="5263923"/>
            <a:ext cx="21607669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This is Ground Control to </a:t>
            </a:r>
            <a:r>
              <a:rPr lang="nb-NO" sz="6600" dirty="0">
                <a:solidFill>
                  <a:srgbClr val="FF0000"/>
                </a:solidFill>
              </a:rPr>
              <a:t>Major Tom</a:t>
            </a:r>
          </a:p>
          <a:p>
            <a:endParaRPr lang="nb-NO" sz="115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23A6C-BC38-457F-8DCE-6B59127CB057}"/>
              </a:ext>
            </a:extLst>
          </p:cNvPr>
          <p:cNvSpPr/>
          <p:nvPr/>
        </p:nvSpPr>
        <p:spPr>
          <a:xfrm>
            <a:off x="1296159" y="6991387"/>
            <a:ext cx="2160766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b. With the lights out, it's less dangerous</a:t>
            </a:r>
            <a:br>
              <a:rPr lang="en-US" sz="66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Here we are now, </a:t>
            </a:r>
            <a:r>
              <a:rPr lang="nb-NO" sz="6600" dirty="0"/>
              <a:t> </a:t>
            </a:r>
            <a:r>
              <a:rPr lang="nb-NO" sz="6600" dirty="0" err="1">
                <a:solidFill>
                  <a:srgbClr val="FF0000"/>
                </a:solidFill>
              </a:rPr>
              <a:t>entertain</a:t>
            </a:r>
            <a:r>
              <a:rPr lang="nb-NO" sz="6600" dirty="0"/>
              <a:t> </a:t>
            </a:r>
            <a:r>
              <a:rPr lang="en-US" sz="6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 us</a:t>
            </a:r>
            <a:endParaRPr lang="nb-NO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8F585D-1302-4E59-8161-D19DBB325260}"/>
              </a:ext>
            </a:extLst>
          </p:cNvPr>
          <p:cNvSpPr/>
          <p:nvPr/>
        </p:nvSpPr>
        <p:spPr>
          <a:xfrm>
            <a:off x="1296158" y="9734513"/>
            <a:ext cx="2160766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c. </a:t>
            </a:r>
            <a:r>
              <a:rPr lang="en-US" sz="6600" dirty="0">
                <a:solidFill>
                  <a:schemeClr val="accent1">
                    <a:lumMod val="75000"/>
                  </a:schemeClr>
                </a:solidFill>
              </a:rPr>
              <a:t>A singer in a smoky room</a:t>
            </a:r>
            <a:br>
              <a:rPr lang="en-US" sz="199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6600" dirty="0">
                <a:solidFill>
                  <a:schemeClr val="accent1">
                    <a:lumMod val="75000"/>
                  </a:schemeClr>
                </a:solidFill>
              </a:rPr>
              <a:t>A smell of wine and </a:t>
            </a:r>
            <a:r>
              <a:rPr lang="en-US" sz="6600" dirty="0">
                <a:solidFill>
                  <a:srgbClr val="FF0000"/>
                </a:solidFill>
              </a:rPr>
              <a:t>cheap perfume</a:t>
            </a:r>
            <a:endParaRPr lang="nb-NO" sz="8000" dirty="0">
              <a:solidFill>
                <a:srgbClr val="FF0000"/>
              </a:solidFill>
            </a:endParaRPr>
          </a:p>
        </p:txBody>
      </p:sp>
      <p:pic>
        <p:nvPicPr>
          <p:cNvPr id="5" name="Online Media 4" title="Fatboy Slim - Gangster Trippin (Sultan + Shepard Remix)">
            <a:hlinkClick r:id="" action="ppaction://media"/>
            <a:extLst>
              <a:ext uri="{FF2B5EF4-FFF2-40B4-BE49-F238E27FC236}">
                <a16:creationId xmlns:a16="http://schemas.microsoft.com/office/drawing/2014/main" id="{B807F829-019A-48D0-B604-9574E051C9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903827" y="12629047"/>
            <a:ext cx="1001508" cy="563348"/>
          </a:xfrm>
          <a:prstGeom prst="rect">
            <a:avLst/>
          </a:prstGeom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id="{653F35F3-63AA-409B-89FB-C432FFF0E051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</p:spTree>
    <p:extLst>
      <p:ext uri="{BB962C8B-B14F-4D97-AF65-F5344CB8AC3E}">
        <p14:creationId xmlns:p14="http://schemas.microsoft.com/office/powerpoint/2010/main" val="57632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C6A2B-6BB0-4215-AE3F-D3A42052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649" y="2462142"/>
            <a:ext cx="19442430" cy="1769715"/>
          </a:xfrm>
        </p:spPr>
        <p:txBody>
          <a:bodyPr>
            <a:normAutofit fontScale="90000"/>
          </a:bodyPr>
          <a:lstStyle/>
          <a:p>
            <a:r>
              <a:rPr lang="nb-NO" dirty="0"/>
              <a:t>9.</a:t>
            </a:r>
            <a:br>
              <a:rPr lang="nb-NO" dirty="0"/>
            </a:br>
            <a:r>
              <a:rPr lang="nb-NO" dirty="0"/>
              <a:t>NORSK METAL!!!!!!</a:t>
            </a:r>
            <a:br>
              <a:rPr lang="nb-NO" dirty="0"/>
            </a:br>
            <a:r>
              <a:rPr lang="nb-NO" dirty="0"/>
              <a:t>Hvilke 5 norske metal band er dette? </a:t>
            </a:r>
            <a:br>
              <a:rPr lang="nb-NO" dirty="0"/>
            </a:br>
            <a:endParaRPr lang="nb-NO" dirty="0"/>
          </a:p>
        </p:txBody>
      </p:sp>
      <p:pic>
        <p:nvPicPr>
          <p:cNvPr id="2" name="Online Media 1" title="Top 10 Norwegian Heavy Metal Bands">
            <a:hlinkClick r:id="" action="ppaction://media"/>
            <a:extLst>
              <a:ext uri="{FF2B5EF4-FFF2-40B4-BE49-F238E27FC236}">
                <a16:creationId xmlns:a16="http://schemas.microsoft.com/office/drawing/2014/main" id="{10F624EA-094E-4838-AADF-E26F2425201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726547" y="1390966"/>
            <a:ext cx="13655866" cy="7681420"/>
          </a:xfrm>
          <a:prstGeom prst="rect">
            <a:avLst/>
          </a:prstGeom>
        </p:spPr>
      </p:pic>
      <p:pic>
        <p:nvPicPr>
          <p:cNvPr id="3074" name="Picture 2" descr="Burzum – Wikipedia">
            <a:extLst>
              <a:ext uri="{FF2B5EF4-FFF2-40B4-BE49-F238E27FC236}">
                <a16:creationId xmlns:a16="http://schemas.microsoft.com/office/drawing/2014/main" id="{06CC187B-DD3B-4639-8720-5F8AAADF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49" y="10092501"/>
            <a:ext cx="3487557" cy="232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mortal - Kaosgudenes kalde hevn | Norway Rock Magazine">
            <a:extLst>
              <a:ext uri="{FF2B5EF4-FFF2-40B4-BE49-F238E27FC236}">
                <a16:creationId xmlns:a16="http://schemas.microsoft.com/office/drawing/2014/main" id="{52124E3A-8E34-4CF1-8192-6335A7C8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71" y="9484144"/>
            <a:ext cx="13385844" cy="759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yhem – Store norske leksikon">
            <a:extLst>
              <a:ext uri="{FF2B5EF4-FFF2-40B4-BE49-F238E27FC236}">
                <a16:creationId xmlns:a16="http://schemas.microsoft.com/office/drawing/2014/main" id="{199F7EFE-5437-41A4-B3B0-D532C2DC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937" y="9658619"/>
            <a:ext cx="3914697" cy="319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B6E0B5CC-4D4B-4E49-9C95-CFE0F438B6B1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5 poeng</a:t>
            </a:r>
          </a:p>
        </p:txBody>
      </p:sp>
    </p:spTree>
    <p:extLst>
      <p:ext uri="{BB962C8B-B14F-4D97-AF65-F5344CB8AC3E}">
        <p14:creationId xmlns:p14="http://schemas.microsoft.com/office/powerpoint/2010/main" val="123875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59" y="2460568"/>
            <a:ext cx="21623475" cy="10122371"/>
          </a:xfrm>
        </p:spPr>
        <p:txBody>
          <a:bodyPr anchor="t">
            <a:noAutofit/>
          </a:bodyPr>
          <a:lstStyle/>
          <a:p>
            <a:r>
              <a:rPr lang="nb-NO" sz="6000" b="0" dirty="0"/>
              <a:t>10.</a:t>
            </a:r>
            <a:br>
              <a:rPr lang="nb-NO" sz="6000" b="0" dirty="0"/>
            </a:br>
            <a:r>
              <a:rPr lang="nb-NO" sz="6000" b="0" dirty="0"/>
              <a:t>Fleip eller fakta</a:t>
            </a:r>
            <a:br>
              <a:rPr lang="nb-NO" sz="6000" b="0" dirty="0"/>
            </a:br>
            <a:br>
              <a:rPr lang="nb-NO" sz="6000" b="0" dirty="0"/>
            </a:br>
            <a:r>
              <a:rPr lang="nb-NO" sz="6000" b="0" dirty="0"/>
              <a:t>a. Ingen i Beatles kunne noter</a:t>
            </a:r>
            <a:br>
              <a:rPr lang="nb-NO" sz="6000" b="0" dirty="0"/>
            </a:br>
            <a:r>
              <a:rPr lang="nb-NO" sz="6000" b="0" dirty="0"/>
              <a:t>b. </a:t>
            </a:r>
            <a:r>
              <a:rPr lang="en-US" sz="6000" b="0" dirty="0"/>
              <a:t>I 2016, </a:t>
            </a:r>
            <a:r>
              <a:rPr lang="en-US" sz="6000" b="0" dirty="0" err="1"/>
              <a:t>solgte</a:t>
            </a:r>
            <a:r>
              <a:rPr lang="en-US" sz="6000" b="0" dirty="0"/>
              <a:t> Mozart </a:t>
            </a:r>
            <a:r>
              <a:rPr lang="en-US" sz="6000" b="0" dirty="0" err="1"/>
              <a:t>flere</a:t>
            </a:r>
            <a:r>
              <a:rPr lang="en-US" sz="6000" b="0" dirty="0"/>
              <a:t> </a:t>
            </a:r>
            <a:r>
              <a:rPr lang="en-US" sz="6000" b="0" dirty="0" err="1"/>
              <a:t>CDer</a:t>
            </a:r>
            <a:r>
              <a:rPr lang="en-US" sz="6000" b="0" dirty="0"/>
              <a:t> </a:t>
            </a:r>
            <a:r>
              <a:rPr lang="en-US" sz="6000" b="0" dirty="0" err="1"/>
              <a:t>enn</a:t>
            </a:r>
            <a:r>
              <a:rPr lang="en-US" sz="6000" b="0" dirty="0"/>
              <a:t> Beyoncé</a:t>
            </a:r>
            <a:br>
              <a:rPr lang="nb-NO" sz="6000" b="0" dirty="0"/>
            </a:br>
            <a:r>
              <a:rPr lang="nb-NO" sz="6000" b="0" dirty="0"/>
              <a:t>c. Det første bandet til å spille på alle kontinenter er Metallica</a:t>
            </a:r>
            <a:br>
              <a:rPr lang="nb-NO" sz="6000" b="0" dirty="0"/>
            </a:br>
            <a:r>
              <a:rPr lang="nb-NO" sz="6000" b="0" dirty="0"/>
              <a:t>d. Landet Monaco sitt orkester er større en militæret deres</a:t>
            </a:r>
            <a:br>
              <a:rPr lang="nb-NO" sz="6000" b="0" dirty="0"/>
            </a:br>
            <a:r>
              <a:rPr lang="nb-NO" sz="6000" b="0" dirty="0"/>
              <a:t>e. Axl Rose er et anagram for noe upassende</a:t>
            </a:r>
            <a:br>
              <a:rPr lang="nb-NO" sz="6000" dirty="0"/>
            </a:br>
            <a:endParaRPr lang="nb-NO" sz="6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971279E-C39C-4572-A6AD-B6C8C474ECB5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5 poeng</a:t>
            </a:r>
          </a:p>
        </p:txBody>
      </p:sp>
      <p:pic>
        <p:nvPicPr>
          <p:cNvPr id="3" name="Online Media 2" title="Bob Marley- Three Little Birds (With Lyrics!)">
            <a:hlinkClick r:id="" action="ppaction://media"/>
            <a:extLst>
              <a:ext uri="{FF2B5EF4-FFF2-40B4-BE49-F238E27FC236}">
                <a16:creationId xmlns:a16="http://schemas.microsoft.com/office/drawing/2014/main" id="{E5C68C76-2DBC-49BA-BE89-1A25E676468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919634" y="12582939"/>
            <a:ext cx="703263" cy="5270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0EB6EB-1D01-4D8A-B435-1CC0B97D4F83}"/>
              </a:ext>
            </a:extLst>
          </p:cNvPr>
          <p:cNvSpPr/>
          <p:nvPr/>
        </p:nvSpPr>
        <p:spPr>
          <a:xfrm>
            <a:off x="5590674" y="11399921"/>
            <a:ext cx="12188825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8800" dirty="0">
                <a:solidFill>
                  <a:srgbClr val="FF0000"/>
                </a:solidFill>
              </a:rPr>
              <a:t>ALT ER fakta</a:t>
            </a:r>
          </a:p>
        </p:txBody>
      </p:sp>
    </p:spTree>
    <p:extLst>
      <p:ext uri="{BB962C8B-B14F-4D97-AF65-F5344CB8AC3E}">
        <p14:creationId xmlns:p14="http://schemas.microsoft.com/office/powerpoint/2010/main" val="337567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0" y="2460568"/>
            <a:ext cx="10253109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11.</a:t>
            </a:r>
            <a:br>
              <a:rPr lang="nb-NO" sz="7200" dirty="0"/>
            </a:br>
            <a:r>
              <a:rPr lang="nb-NO" sz="7200" dirty="0"/>
              <a:t>Her kommer en </a:t>
            </a:r>
            <a:r>
              <a:rPr lang="nb-NO" sz="7200" dirty="0" err="1"/>
              <a:t>medly</a:t>
            </a:r>
            <a:r>
              <a:rPr lang="nb-NO" sz="7200" dirty="0"/>
              <a:t>!</a:t>
            </a:r>
            <a:br>
              <a:rPr lang="nb-NO" sz="7200" dirty="0"/>
            </a:br>
            <a:br>
              <a:rPr lang="nb-NO" sz="7200" dirty="0"/>
            </a:br>
            <a:br>
              <a:rPr lang="nb-NO" sz="7200" dirty="0"/>
            </a:br>
            <a:endParaRPr lang="nb-NO" sz="7200" dirty="0"/>
          </a:p>
        </p:txBody>
      </p:sp>
      <p:pic>
        <p:nvPicPr>
          <p:cNvPr id="2" name="Online Media 1" title="80's 90's Music ON PIANO">
            <a:hlinkClick r:id="" action="ppaction://media"/>
            <a:extLst>
              <a:ext uri="{FF2B5EF4-FFF2-40B4-BE49-F238E27FC236}">
                <a16:creationId xmlns:a16="http://schemas.microsoft.com/office/drawing/2014/main" id="{F949F8A5-4A50-4765-88F6-B19C87D3C7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542421" y="5021464"/>
            <a:ext cx="14858055" cy="835765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26D61664-7CB3-44A1-85C0-37B1F2D3F55A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9 poeng</a:t>
            </a:r>
          </a:p>
        </p:txBody>
      </p:sp>
    </p:spTree>
    <p:extLst>
      <p:ext uri="{BB962C8B-B14F-4D97-AF65-F5344CB8AC3E}">
        <p14:creationId xmlns:p14="http://schemas.microsoft.com/office/powerpoint/2010/main" val="110817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6162" y="8349082"/>
            <a:ext cx="19442430" cy="1538883"/>
          </a:xfrm>
        </p:spPr>
        <p:txBody>
          <a:bodyPr/>
          <a:lstStyle/>
          <a:p>
            <a:r>
              <a:rPr lang="nb-NO" dirty="0"/>
              <a:t>Noter i en epost eller </a:t>
            </a:r>
            <a:r>
              <a:rPr lang="nb-NO" dirty="0" err="1"/>
              <a:t>notepad</a:t>
            </a:r>
            <a:r>
              <a:rPr lang="nb-NO" dirty="0"/>
              <a:t>, slik at svarene kan sendes på mail!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første oppgave!</a:t>
            </a:r>
          </a:p>
        </p:txBody>
      </p:sp>
    </p:spTree>
    <p:extLst>
      <p:ext uri="{BB962C8B-B14F-4D97-AF65-F5344CB8AC3E}">
        <p14:creationId xmlns:p14="http://schemas.microsoft.com/office/powerpoint/2010/main" val="3581103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1" y="2460568"/>
            <a:ext cx="4527124" cy="10016290"/>
          </a:xfrm>
        </p:spPr>
        <p:txBody>
          <a:bodyPr anchor="t">
            <a:noAutofit/>
          </a:bodyPr>
          <a:lstStyle/>
          <a:p>
            <a:r>
              <a:rPr lang="nb-NO" sz="7200" dirty="0"/>
              <a:t>12.</a:t>
            </a:r>
            <a:br>
              <a:rPr lang="nb-NO" sz="7200" dirty="0"/>
            </a:br>
            <a:r>
              <a:rPr lang="nb-NO" sz="7200" dirty="0"/>
              <a:t>Hvilken sang mimer han her?</a:t>
            </a:r>
            <a:br>
              <a:rPr lang="nb-NO" sz="7200" dirty="0"/>
            </a:br>
            <a:br>
              <a:rPr lang="nb-NO" sz="7200" dirty="0"/>
            </a:br>
            <a:r>
              <a:rPr lang="nb-NO" sz="7200" dirty="0"/>
              <a:t>Låt + artist = 5 poeng</a:t>
            </a:r>
            <a:br>
              <a:rPr lang="nb-NO" sz="7200" dirty="0"/>
            </a:br>
            <a:br>
              <a:rPr lang="nb-NO" sz="7200" dirty="0"/>
            </a:br>
            <a:br>
              <a:rPr lang="nb-NO" sz="7200" dirty="0"/>
            </a:br>
            <a:endParaRPr lang="nb-NO" sz="7200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6D61664-7CB3-44A1-85C0-37B1F2D3F55A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5 poeng</a:t>
            </a:r>
          </a:p>
        </p:txBody>
      </p:sp>
      <p:pic>
        <p:nvPicPr>
          <p:cNvPr id="3" name="Hilarious mime">
            <a:hlinkClick r:id="" action="ppaction://media"/>
            <a:extLst>
              <a:ext uri="{FF2B5EF4-FFF2-40B4-BE49-F238E27FC236}">
                <a16:creationId xmlns:a16="http://schemas.microsoft.com/office/drawing/2014/main" id="{A7A87D1D-70D3-495A-BCE5-FD1BEAADD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00791" y="2460568"/>
            <a:ext cx="16758457" cy="942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9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Top 5 Fail Cover Compilations">
            <a:hlinkClick r:id="" action="ppaction://media"/>
            <a:extLst>
              <a:ext uri="{FF2B5EF4-FFF2-40B4-BE49-F238E27FC236}">
                <a16:creationId xmlns:a16="http://schemas.microsoft.com/office/drawing/2014/main" id="{BC0902F6-3AC6-4E97-8569-BC23ECFC98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350923" y="2460568"/>
            <a:ext cx="16348624" cy="9196101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2460568"/>
            <a:ext cx="4855256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1. </a:t>
            </a:r>
            <a:br>
              <a:rPr lang="nb-NO" sz="7200" dirty="0"/>
            </a:br>
            <a:r>
              <a:rPr lang="nb-NO" sz="7200" dirty="0"/>
              <a:t>Navn og artist på originalen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10C71619-14AE-48B9-AE50-5B85D338C3B4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1 poeng</a:t>
            </a:r>
          </a:p>
        </p:txBody>
      </p:sp>
    </p:spTree>
    <p:extLst>
      <p:ext uri="{BB962C8B-B14F-4D97-AF65-F5344CB8AC3E}">
        <p14:creationId xmlns:p14="http://schemas.microsoft.com/office/powerpoint/2010/main" val="40429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416074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2" y="2460568"/>
            <a:ext cx="5283542" cy="9196101"/>
          </a:xfrm>
        </p:spPr>
        <p:txBody>
          <a:bodyPr anchor="t">
            <a:noAutofit/>
          </a:bodyPr>
          <a:lstStyle/>
          <a:p>
            <a:r>
              <a:rPr lang="nb-NO" sz="7200" dirty="0"/>
              <a:t>2.</a:t>
            </a:r>
            <a:br>
              <a:rPr lang="nb-NO" sz="7200" dirty="0"/>
            </a:br>
            <a:r>
              <a:rPr lang="nb-NO" sz="7200" dirty="0"/>
              <a:t>Hvilke 3 puddelrock</a:t>
            </a:r>
            <a:br>
              <a:rPr lang="nb-NO" sz="7200" dirty="0"/>
            </a:br>
            <a:r>
              <a:rPr lang="nb-NO" sz="7200" dirty="0"/>
              <a:t>band er dette?</a:t>
            </a:r>
            <a:br>
              <a:rPr lang="nb-NO" sz="7200" dirty="0"/>
            </a:br>
            <a:endParaRPr lang="nb-NO" sz="7200" dirty="0"/>
          </a:p>
        </p:txBody>
      </p:sp>
      <p:pic>
        <p:nvPicPr>
          <p:cNvPr id="1026" name="Picture 2" descr="Whitesnake – Songs &amp; Albums : Napster">
            <a:extLst>
              <a:ext uri="{FF2B5EF4-FFF2-40B4-BE49-F238E27FC236}">
                <a16:creationId xmlns:a16="http://schemas.microsoft.com/office/drawing/2014/main" id="{FFE88AF8-589E-4639-8F21-55B1C9990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518" y="1647739"/>
            <a:ext cx="7826384" cy="521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ge Dolls Tickets, Tour Dates &amp; Concerts 2021 &amp; 2020 – Songkick">
            <a:extLst>
              <a:ext uri="{FF2B5EF4-FFF2-40B4-BE49-F238E27FC236}">
                <a16:creationId xmlns:a16="http://schemas.microsoft.com/office/drawing/2014/main" id="{6BB2038B-04D6-410A-B418-1EF3E551D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77" y="5294461"/>
            <a:ext cx="5589068" cy="558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10 Def Leppard Songs">
            <a:extLst>
              <a:ext uri="{FF2B5EF4-FFF2-40B4-BE49-F238E27FC236}">
                <a16:creationId xmlns:a16="http://schemas.microsoft.com/office/drawing/2014/main" id="{6B68D79D-F960-4B6C-B4C8-E2A0CDF73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962" y="7768173"/>
            <a:ext cx="7697037" cy="512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nline Media 1" title="DEF LEPPARD - &quot;Pour Some Sugar On Me&quot; (Official Music Video)">
            <a:hlinkClick r:id="" action="ppaction://media"/>
            <a:extLst>
              <a:ext uri="{FF2B5EF4-FFF2-40B4-BE49-F238E27FC236}">
                <a16:creationId xmlns:a16="http://schemas.microsoft.com/office/drawing/2014/main" id="{C79658B5-2DEF-4D7F-9601-42CB41E587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041374" y="11656669"/>
            <a:ext cx="1152939" cy="864077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8508820A-4DDE-4D11-87E3-E38BB7ACB86A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3 poeng</a:t>
            </a:r>
          </a:p>
        </p:txBody>
      </p:sp>
    </p:spTree>
    <p:extLst>
      <p:ext uri="{BB962C8B-B14F-4D97-AF65-F5344CB8AC3E}">
        <p14:creationId xmlns:p14="http://schemas.microsoft.com/office/powerpoint/2010/main" val="299409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56DB7FF-06AA-4AA0-8E5D-CAAF5001D4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4CE88C-5C43-4688-9672-B5DC4424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Gjør deg klar for neste oppgave!</a:t>
            </a:r>
          </a:p>
        </p:txBody>
      </p:sp>
    </p:spTree>
    <p:extLst>
      <p:ext uri="{BB962C8B-B14F-4D97-AF65-F5344CB8AC3E}">
        <p14:creationId xmlns:p14="http://schemas.microsoft.com/office/powerpoint/2010/main" val="376587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EC30A439-92CD-4CA6-B840-A9D3F353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161" y="2460568"/>
            <a:ext cx="5441466" cy="9196101"/>
          </a:xfrm>
        </p:spPr>
        <p:txBody>
          <a:bodyPr anchor="t">
            <a:noAutofit/>
          </a:bodyPr>
          <a:lstStyle/>
          <a:p>
            <a:r>
              <a:rPr lang="nb-NO" sz="6600" dirty="0"/>
              <a:t>3.</a:t>
            </a:r>
            <a:br>
              <a:rPr lang="nb-NO" sz="6600" dirty="0"/>
            </a:br>
            <a:r>
              <a:rPr lang="nb-NO" sz="6600" dirty="0"/>
              <a:t>Hvor mange avspillinger har denne på </a:t>
            </a:r>
            <a:r>
              <a:rPr lang="nb-NO" sz="6600" dirty="0" err="1"/>
              <a:t>Youtube</a:t>
            </a:r>
            <a:r>
              <a:rPr lang="nb-NO" sz="6600" dirty="0"/>
              <a:t>?</a:t>
            </a:r>
            <a:br>
              <a:rPr lang="nb-NO" sz="6600" dirty="0"/>
            </a:br>
            <a:r>
              <a:rPr lang="nb-NO" sz="6600" dirty="0"/>
              <a:t>(pluss/minus 500 000 000 gir poeng)</a:t>
            </a:r>
            <a:br>
              <a:rPr lang="nb-NO" sz="6600" dirty="0"/>
            </a:br>
            <a:endParaRPr lang="nb-NO" sz="6600" dirty="0"/>
          </a:p>
        </p:txBody>
      </p:sp>
      <p:pic>
        <p:nvPicPr>
          <p:cNvPr id="3" name="Online Media 2" title="Baby Shark Dance | Sing and Dance! | @Baby Shark Official | PINKFONG Songs for Children">
            <a:hlinkClick r:id="" action="ppaction://media"/>
            <a:extLst>
              <a:ext uri="{FF2B5EF4-FFF2-40B4-BE49-F238E27FC236}">
                <a16:creationId xmlns:a16="http://schemas.microsoft.com/office/drawing/2014/main" id="{5ACAFB5A-B57A-4969-A521-164BE4D6617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989474" y="2460568"/>
            <a:ext cx="15628731" cy="8791161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D08D4B5E-EBDE-403D-B975-31E5D8FE47F0}"/>
              </a:ext>
            </a:extLst>
          </p:cNvPr>
          <p:cNvSpPr txBox="1">
            <a:spLocks/>
          </p:cNvSpPr>
          <p:nvPr/>
        </p:nvSpPr>
        <p:spPr>
          <a:xfrm>
            <a:off x="20229108" y="0"/>
            <a:ext cx="4153305" cy="11021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18287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15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7200" dirty="0"/>
              <a:t>1 poeng</a:t>
            </a:r>
          </a:p>
        </p:txBody>
      </p:sp>
    </p:spTree>
    <p:extLst>
      <p:ext uri="{BB962C8B-B14F-4D97-AF65-F5344CB8AC3E}">
        <p14:creationId xmlns:p14="http://schemas.microsoft.com/office/powerpoint/2010/main" val="420996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NovaNet">
      <a:dk1>
        <a:srgbClr val="000000"/>
      </a:dk1>
      <a:lt1>
        <a:sysClr val="window" lastClr="FFFFFF"/>
      </a:lt1>
      <a:dk2>
        <a:srgbClr val="1A1A1A"/>
      </a:dk2>
      <a:lt2>
        <a:srgbClr val="E7E6E6"/>
      </a:lt2>
      <a:accent1>
        <a:srgbClr val="50E2C1"/>
      </a:accent1>
      <a:accent2>
        <a:srgbClr val="DEF7F3"/>
      </a:accent2>
      <a:accent3>
        <a:srgbClr val="1A1A1A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sz="2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46DDF5F-120D-498B-9A81-72FAA423ACEC}" vid="{7F5FBA42-CE09-4A13-83F6-55F4B22AAF3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B8C5081DF4EDD409D40F1D0A3347347" ma:contentTypeVersion="6" ma:contentTypeDescription="Opprett et nytt dokument." ma:contentTypeScope="" ma:versionID="f9846ac9dabeda62bb1db1b922a28597">
  <xsd:schema xmlns:xsd="http://www.w3.org/2001/XMLSchema" xmlns:xs="http://www.w3.org/2001/XMLSchema" xmlns:p="http://schemas.microsoft.com/office/2006/metadata/properties" xmlns:ns2="76f69f02-d2b4-4ee3-ab2a-ebaa3f402671" xmlns:ns3="d656ca63-4431-4959-be4b-3ff5c53ff656" targetNamespace="http://schemas.microsoft.com/office/2006/metadata/properties" ma:root="true" ma:fieldsID="af9d231126e0a516aaa0ac5e79e5ef97" ns2:_="" ns3:_="">
    <xsd:import namespace="76f69f02-d2b4-4ee3-ab2a-ebaa3f402671"/>
    <xsd:import namespace="d656ca63-4431-4959-be4b-3ff5c53ff65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f69f02-d2b4-4ee3-ab2a-ebaa3f40267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ingsdetaljer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6ca63-4431-4959-be4b-3ff5c53ff6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6f69f02-d2b4-4ee3-ab2a-ebaa3f402671">
      <UserInfo>
        <DisplayName>Nils Georg Skutle</DisplayName>
        <AccountId>22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7A6DEF-A9C8-467E-807C-F90DE106D2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f69f02-d2b4-4ee3-ab2a-ebaa3f402671"/>
    <ds:schemaRef ds:uri="d656ca63-4431-4959-be4b-3ff5c53ff6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BE9697-816C-43D4-97BE-7D1002308032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d656ca63-4431-4959-be4b-3ff5c53ff656"/>
    <ds:schemaRef ds:uri="http://purl.org/dc/terms/"/>
    <ds:schemaRef ds:uri="http://schemas.openxmlformats.org/package/2006/metadata/core-properties"/>
    <ds:schemaRef ds:uri="76f69f02-d2b4-4ee3-ab2a-ebaa3f40267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EF8C960-9379-4EC1-877F-9748088761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novanet</Template>
  <TotalTime>2187</TotalTime>
  <Words>1128</Words>
  <Application>Microsoft Office PowerPoint</Application>
  <PresentationFormat>Custom</PresentationFormat>
  <Paragraphs>202</Paragraphs>
  <Slides>40</Slides>
  <Notes>26</Notes>
  <HiddenSlides>0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arial</vt:lpstr>
      <vt:lpstr>Calibri</vt:lpstr>
      <vt:lpstr>Century Gothic</vt:lpstr>
      <vt:lpstr>Office-tema</vt:lpstr>
      <vt:lpstr>PowerPoint Presentation</vt:lpstr>
      <vt:lpstr>PowerPoint Presentation</vt:lpstr>
      <vt:lpstr>PowerPoint Presentation</vt:lpstr>
      <vt:lpstr>Gjør deg klar for første oppgave!</vt:lpstr>
      <vt:lpstr>1.  Navn og artist på originalen</vt:lpstr>
      <vt:lpstr>Gjør deg klar for neste oppgave!</vt:lpstr>
      <vt:lpstr>2. Hvilke 3 puddelrock band er dette? </vt:lpstr>
      <vt:lpstr>Gjør deg klar for neste oppgave!</vt:lpstr>
      <vt:lpstr>3. Hvor mange avspillinger har denne på Youtube? (pluss/minus 500 000 000 gir poeng) </vt:lpstr>
      <vt:lpstr>Gjør deg klar for neste oppgave!</vt:lpstr>
      <vt:lpstr>4. Disse 3 artistene har sanger på Billboard Top 10 nå. Hva heter artistene? </vt:lpstr>
      <vt:lpstr>Gjør deg klar for neste oppgave!</vt:lpstr>
      <vt:lpstr>5. Her kommer en medly!   Poeng for riktig låt OG artist </vt:lpstr>
      <vt:lpstr>Gjør deg klar for neste oppgave!</vt:lpstr>
      <vt:lpstr>6. NORSK METAL!!!!!! Hvilke 5 norske metal band er dette?  </vt:lpstr>
      <vt:lpstr>Gjør deg klar for neste oppgave!</vt:lpstr>
      <vt:lpstr>7. Hvem er disse tre produsentene av norsk kvalitetsmusikk?  </vt:lpstr>
      <vt:lpstr>Gjør deg klar for neste oppgave!</vt:lpstr>
      <vt:lpstr>8. Fyll ut de blanke!  </vt:lpstr>
      <vt:lpstr>Gjør deg klar for neste oppgave!</vt:lpstr>
      <vt:lpstr>9. Hvilken sang er dette  baklengs? </vt:lpstr>
      <vt:lpstr>Gjør deg klar for neste oppgave!</vt:lpstr>
      <vt:lpstr>10. Fleip eller fakta  a. Ingen i Beatles kunne noter b. I 2016 solgte Mozart flere CDer enn Beyoncé c. Det første bandet til å spille på alle kontinenter er Metallica d. Landet Monaco sitt orkester er større en militæret deres e. Axl Rose er et anagram for noe upassende </vt:lpstr>
      <vt:lpstr>Gjør deg klar for neste oppgave!</vt:lpstr>
      <vt:lpstr>11. Her kommer en medly!  1. Poeng per riktig navn OG artist </vt:lpstr>
      <vt:lpstr>Gjør deg klar for neste oppgave!</vt:lpstr>
      <vt:lpstr>12. Hvilken sang mimer han her?  Låt + artist = 5 poeng   </vt:lpstr>
      <vt:lpstr>Tell opp poeng!</vt:lpstr>
      <vt:lpstr>1.  Navn og artist på originalen</vt:lpstr>
      <vt:lpstr>2. Hvilke 3 puddelrock band er dette? </vt:lpstr>
      <vt:lpstr>3. Hvor mange avspillinger har denne på Youtube? (pluss/minus 500 000 000 gir poeng) </vt:lpstr>
      <vt:lpstr>4. Disse 3 artistene har sanger på Billboard Top 10 nå. Hva heter artistene? </vt:lpstr>
      <vt:lpstr>5. Her kommer en medly!   Poeng for riktig låt OG artist </vt:lpstr>
      <vt:lpstr>6. Hvilken sang er dette  baklengs? </vt:lpstr>
      <vt:lpstr>7. Hvem er disse tre produsentene av norsk kvalitetsmusikk?  </vt:lpstr>
      <vt:lpstr>8. Fyll ut de blanke!  </vt:lpstr>
      <vt:lpstr>9. NORSK METAL!!!!!! Hvilke 5 norske metal band er dette?  </vt:lpstr>
      <vt:lpstr>10. Fleip eller fakta  a. Ingen i Beatles kunne noter b. I 2016, solgte Mozart flere CDer enn Beyoncé c. Det første bandet til å spille på alle kontinenter er Metallica d. Landet Monaco sitt orkester er større en militæret deres e. Axl Rose er et anagram for noe upassende </vt:lpstr>
      <vt:lpstr>11. Her kommer en medly!   </vt:lpstr>
      <vt:lpstr>12. Hvilken sang mimer han her?  Låt + artist = 5 poeng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Jakobsen</dc:creator>
  <cp:lastModifiedBy>Lars Jakobsen</cp:lastModifiedBy>
  <cp:revision>7</cp:revision>
  <dcterms:created xsi:type="dcterms:W3CDTF">2020-10-05T07:05:22Z</dcterms:created>
  <dcterms:modified xsi:type="dcterms:W3CDTF">2020-10-09T08:52:32Z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0x0101003B8C5081DF4EDD409D40F1D0A3347347</vt:lpwstr>
  </property>
</Properties>
</file>